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147483606" r:id="rId6"/>
    <p:sldId id="2147483621" r:id="rId7"/>
    <p:sldId id="2147483622" r:id="rId8"/>
    <p:sldId id="2147483624" r:id="rId9"/>
    <p:sldId id="2147483623" r:id="rId10"/>
    <p:sldId id="2147483625" r:id="rId11"/>
    <p:sldId id="2147483626" r:id="rId12"/>
    <p:sldId id="2147483627" r:id="rId13"/>
    <p:sldId id="2147483628" r:id="rId14"/>
    <p:sldId id="2147483630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FBC75-F6F7-ABA4-B707-9E117D67F05D}" name="Carek Sebastián (I-NAT-IAD-FTE)" initials="SC" userId="S::sebastian.carek@sbb.ch::c449b103-6e0a-4fce-a54e-46475e783da2" providerId="AD"/>
  <p188:author id="{5642D2C3-B904-2F7D-C44B-33AFAA811FDB}" name="Del Giudice Lukas (I-NAT-IAD-FTE)" initials="LD" userId="S::lukas.del_giudice@sbb.ch::46962559-d782-44bf-a0d8-da186a78b85f" providerId="AD"/>
  <p188:author id="{7E8804C9-A618-68FF-53FC-74E8799B9A3F}" name="Carek Sebastián (I-NAT-IAD-FTE)" initials="CS" userId="Carek Sebastián (I-NAT-IAD-FTE)" providerId="None"/>
  <p188:author id="{A9878DCB-4BE6-FC78-A90C-17FE7809EEEF}" name="Bouman Peter (I-NAT-IAD-FTE - Extern)" initials="PB" userId="S::peter.bouman@sbb.ch::8f295f81-7754-4bdf-a78d-40169260ab22" providerId="AD"/>
  <p188:author id="{774900D5-8590-C123-4662-8054351ED986}" name="Senyszyn Michael (I-NAT-IAD-FTE)" initials="MS" userId="S::michael.senyszyn@sbb.ch::96668402-192e-4eed-92af-c885db8250a5" providerId="AD"/>
  <p188:author id="{B3D2F5EE-5E6E-66F5-3BBA-20D7F8A765C7}" name="Naundorf Sebastian (I-NAT-IAD-FTE - Extern)" initials="NE" userId="S::sebastian.naundorf@sbb.ch::b0c89906-ff73-49e2-b7ae-c8023cb36632" providerId="AD"/>
  <p188:author id="{E43D76F5-00E6-C7C2-BA6E-CE5A2B188B9F}" name="Schenk Edgar (I-NAT-IAD-FTE)" initials="ES" userId="S::edgar.schenk@sbb.ch::50995971-9b62-4995-88b7-8642cfcbbc6d" providerId="AD"/>
  <p188:author id="{7C9B81FC-A579-9DB6-651C-9A1AEB6B2F00}" name="Soldini Matteo (I-NAT-IAD-FTE)" initials="S(" userId="S::matteo.soldini@sbb.ch::0bc689d3-e084-4c6b-9ee9-431b91672f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00000"/>
    <a:srgbClr val="FFC1C1"/>
    <a:srgbClr val="76787F"/>
    <a:srgbClr val="EAEBEC"/>
    <a:srgbClr val="172C51"/>
    <a:srgbClr val="DAE3F3"/>
    <a:srgbClr val="FAB400"/>
    <a:srgbClr val="808080"/>
    <a:srgbClr val="497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074A5-399B-453F-86C5-5ED1BC7A602A}" v="248" dt="2025-05-09T08:06:54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2"/>
          <a:sy n="1" d="2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man, Peter PA" userId="fabc2cf0-33af-45a0-a92f-3338f325576e" providerId="ADAL" clId="{7F5074A5-399B-453F-86C5-5ED1BC7A602A}"/>
    <pc:docChg chg="undo redo custSel mod addSld delSld modSld sldOrd delMainMaster">
      <pc:chgData name="Bouman, Peter PA" userId="fabc2cf0-33af-45a0-a92f-3338f325576e" providerId="ADAL" clId="{7F5074A5-399B-453F-86C5-5ED1BC7A602A}" dt="2025-05-09T08:06:54.565" v="1323"/>
      <pc:docMkLst>
        <pc:docMk/>
      </pc:docMkLst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3656293873" sldId="256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2023347209" sldId="258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3472865301" sldId="260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310553917" sldId="261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559780661" sldId="262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977917651" sldId="263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4112844028" sldId="264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3102093960" sldId="266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228623177" sldId="267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940549349" sldId="268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2308448422" sldId="269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2654852121" sldId="274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476923030" sldId="2076137632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1462212963" sldId="2076137664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924709740" sldId="2076137684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766084723" sldId="2076137686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4196542903" sldId="2076137691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2808689284" sldId="2147473659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1865247298" sldId="2147473660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2766702900" sldId="2147473665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3176755560" sldId="2147473671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1331190575" sldId="2147473681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697913352" sldId="2147473682"/>
        </pc:sldMkLst>
      </pc:sldChg>
      <pc:sldChg chg="del">
        <pc:chgData name="Bouman, Peter PA" userId="fabc2cf0-33af-45a0-a92f-3338f325576e" providerId="ADAL" clId="{7F5074A5-399B-453F-86C5-5ED1BC7A602A}" dt="2025-05-09T06:49:30.443" v="3" actId="47"/>
        <pc:sldMkLst>
          <pc:docMk/>
          <pc:sldMk cId="3594423104" sldId="2147473754"/>
        </pc:sldMkLst>
      </pc:sldChg>
      <pc:sldChg chg="del">
        <pc:chgData name="Bouman, Peter PA" userId="fabc2cf0-33af-45a0-a92f-3338f325576e" providerId="ADAL" clId="{7F5074A5-399B-453F-86C5-5ED1BC7A602A}" dt="2025-05-09T06:49:27.258" v="2" actId="47"/>
        <pc:sldMkLst>
          <pc:docMk/>
          <pc:sldMk cId="2288592409" sldId="2147473755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1041855793" sldId="2147473756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1458593945" sldId="2147473757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2705261408" sldId="2147473764"/>
        </pc:sldMkLst>
      </pc:sldChg>
      <pc:sldChg chg="del">
        <pc:chgData name="Bouman, Peter PA" userId="fabc2cf0-33af-45a0-a92f-3338f325576e" providerId="ADAL" clId="{7F5074A5-399B-453F-86C5-5ED1BC7A602A}" dt="2025-05-09T07:37:00.175" v="1160" actId="47"/>
        <pc:sldMkLst>
          <pc:docMk/>
          <pc:sldMk cId="463373128" sldId="2147473765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484059949" sldId="2147483593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595838981" sldId="2147483600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07881258" sldId="2147483601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972753275" sldId="2147483602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50796927" sldId="2147483605"/>
        </pc:sldMkLst>
      </pc:sldChg>
      <pc:sldChg chg="modSp mod">
        <pc:chgData name="Bouman, Peter PA" userId="fabc2cf0-33af-45a0-a92f-3338f325576e" providerId="ADAL" clId="{7F5074A5-399B-453F-86C5-5ED1BC7A602A}" dt="2025-05-09T06:50:49.723" v="66" actId="20577"/>
        <pc:sldMkLst>
          <pc:docMk/>
          <pc:sldMk cId="2126041444" sldId="2147483606"/>
        </pc:sldMkLst>
        <pc:spChg chg="mod">
          <ac:chgData name="Bouman, Peter PA" userId="fabc2cf0-33af-45a0-a92f-3338f325576e" providerId="ADAL" clId="{7F5074A5-399B-453F-86C5-5ED1BC7A602A}" dt="2025-05-09T06:50:49.723" v="66" actId="20577"/>
          <ac:spMkLst>
            <pc:docMk/>
            <pc:sldMk cId="2126041444" sldId="2147483606"/>
            <ac:spMk id="2" creationId="{B831BBF5-331B-7A3E-4F42-C2A78E1751A8}"/>
          </ac:spMkLst>
        </pc:spChg>
        <pc:spChg chg="mod">
          <ac:chgData name="Bouman, Peter PA" userId="fabc2cf0-33af-45a0-a92f-3338f325576e" providerId="ADAL" clId="{7F5074A5-399B-453F-86C5-5ED1BC7A602A}" dt="2025-05-09T06:50:19.122" v="56" actId="6549"/>
          <ac:spMkLst>
            <pc:docMk/>
            <pc:sldMk cId="2126041444" sldId="2147483606"/>
            <ac:spMk id="7" creationId="{77F6F3F8-98D6-4BC4-2147-699B93A25F8F}"/>
          </ac:spMkLst>
        </pc:spChg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987219323" sldId="2147483607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522716923" sldId="2147483608"/>
        </pc:sldMkLst>
      </pc:sldChg>
      <pc:sldChg chg="del">
        <pc:chgData name="Bouman, Peter PA" userId="fabc2cf0-33af-45a0-a92f-3338f325576e" providerId="ADAL" clId="{7F5074A5-399B-453F-86C5-5ED1BC7A602A}" dt="2025-05-09T06:50:54.813" v="67" actId="47"/>
        <pc:sldMkLst>
          <pc:docMk/>
          <pc:sldMk cId="4204766944" sldId="2147483610"/>
        </pc:sldMkLst>
      </pc:sldChg>
      <pc:sldChg chg="del">
        <pc:chgData name="Bouman, Peter PA" userId="fabc2cf0-33af-45a0-a92f-3338f325576e" providerId="ADAL" clId="{7F5074A5-399B-453F-86C5-5ED1BC7A602A}" dt="2025-05-09T06:57:56.824" v="258" actId="47"/>
        <pc:sldMkLst>
          <pc:docMk/>
          <pc:sldMk cId="2408268737" sldId="2147483612"/>
        </pc:sldMkLst>
      </pc:sldChg>
      <pc:sldChg chg="del">
        <pc:chgData name="Bouman, Peter PA" userId="fabc2cf0-33af-45a0-a92f-3338f325576e" providerId="ADAL" clId="{7F5074A5-399B-453F-86C5-5ED1BC7A602A}" dt="2025-05-09T07:01:25.186" v="290" actId="47"/>
        <pc:sldMkLst>
          <pc:docMk/>
          <pc:sldMk cId="2808518944" sldId="2147483613"/>
        </pc:sldMkLst>
      </pc:sldChg>
      <pc:sldChg chg="del ord">
        <pc:chgData name="Bouman, Peter PA" userId="fabc2cf0-33af-45a0-a92f-3338f325576e" providerId="ADAL" clId="{7F5074A5-399B-453F-86C5-5ED1BC7A602A}" dt="2025-05-09T07:08:20.301" v="460" actId="47"/>
        <pc:sldMkLst>
          <pc:docMk/>
          <pc:sldMk cId="3531377194" sldId="2147483614"/>
        </pc:sldMkLst>
      </pc:sldChg>
      <pc:sldChg chg="del">
        <pc:chgData name="Bouman, Peter PA" userId="fabc2cf0-33af-45a0-a92f-3338f325576e" providerId="ADAL" clId="{7F5074A5-399B-453F-86C5-5ED1BC7A602A}" dt="2025-05-09T07:19:07.748" v="874" actId="47"/>
        <pc:sldMkLst>
          <pc:docMk/>
          <pc:sldMk cId="438519838" sldId="2147483615"/>
        </pc:sldMkLst>
      </pc:sldChg>
      <pc:sldChg chg="del">
        <pc:chgData name="Bouman, Peter PA" userId="fabc2cf0-33af-45a0-a92f-3338f325576e" providerId="ADAL" clId="{7F5074A5-399B-453F-86C5-5ED1BC7A602A}" dt="2025-05-09T07:23:35.694" v="986" actId="47"/>
        <pc:sldMkLst>
          <pc:docMk/>
          <pc:sldMk cId="3023836372" sldId="2147483616"/>
        </pc:sldMkLst>
      </pc:sldChg>
      <pc:sldChg chg="modSp del mod">
        <pc:chgData name="Bouman, Peter PA" userId="fabc2cf0-33af-45a0-a92f-3338f325576e" providerId="ADAL" clId="{7F5074A5-399B-453F-86C5-5ED1BC7A602A}" dt="2025-05-09T07:26:25.341" v="1013" actId="47"/>
        <pc:sldMkLst>
          <pc:docMk/>
          <pc:sldMk cId="876700234" sldId="2147483617"/>
        </pc:sldMkLst>
        <pc:spChg chg="mod">
          <ac:chgData name="Bouman, Peter PA" userId="fabc2cf0-33af-45a0-a92f-3338f325576e" providerId="ADAL" clId="{7F5074A5-399B-453F-86C5-5ED1BC7A602A}" dt="2025-05-09T07:24:32.872" v="1000" actId="1076"/>
          <ac:spMkLst>
            <pc:docMk/>
            <pc:sldMk cId="876700234" sldId="2147483617"/>
            <ac:spMk id="4" creationId="{FB979157-DF5D-34E7-158F-3CB38B37621B}"/>
          </ac:spMkLst>
        </pc:spChg>
      </pc:sldChg>
      <pc:sldChg chg="del">
        <pc:chgData name="Bouman, Peter PA" userId="fabc2cf0-33af-45a0-a92f-3338f325576e" providerId="ADAL" clId="{7F5074A5-399B-453F-86C5-5ED1BC7A602A}" dt="2025-05-09T07:33:43.089" v="1100" actId="47"/>
        <pc:sldMkLst>
          <pc:docMk/>
          <pc:sldMk cId="3505827821" sldId="2147483618"/>
        </pc:sldMkLst>
      </pc:sldChg>
      <pc:sldChg chg="del">
        <pc:chgData name="Bouman, Peter PA" userId="fabc2cf0-33af-45a0-a92f-3338f325576e" providerId="ADAL" clId="{7F5074A5-399B-453F-86C5-5ED1BC7A602A}" dt="2025-05-09T07:35:42.474" v="1150" actId="47"/>
        <pc:sldMkLst>
          <pc:docMk/>
          <pc:sldMk cId="1558568944" sldId="2147483619"/>
        </pc:sldMkLst>
      </pc:sldChg>
      <pc:sldChg chg="modSp del">
        <pc:chgData name="Bouman, Peter PA" userId="fabc2cf0-33af-45a0-a92f-3338f325576e" providerId="ADAL" clId="{7F5074A5-399B-453F-86C5-5ED1BC7A602A}" dt="2025-05-09T07:41:26.474" v="1189" actId="47"/>
        <pc:sldMkLst>
          <pc:docMk/>
          <pc:sldMk cId="1210914405" sldId="2147483620"/>
        </pc:sldMkLst>
        <pc:spChg chg="mod">
          <ac:chgData name="Bouman, Peter PA" userId="fabc2cf0-33af-45a0-a92f-3338f325576e" providerId="ADAL" clId="{7F5074A5-399B-453F-86C5-5ED1BC7A602A}" dt="2025-05-09T07:41:18.708" v="1188"/>
          <ac:spMkLst>
            <pc:docMk/>
            <pc:sldMk cId="1210914405" sldId="2147483620"/>
            <ac:spMk id="2" creationId="{647205F0-1950-3DCD-FFE3-3177BEE5D63E}"/>
          </ac:spMkLst>
        </pc:spChg>
        <pc:spChg chg="mod">
          <ac:chgData name="Bouman, Peter PA" userId="fabc2cf0-33af-45a0-a92f-3338f325576e" providerId="ADAL" clId="{7F5074A5-399B-453F-86C5-5ED1BC7A602A}" dt="2025-05-09T07:41:18.708" v="1188"/>
          <ac:spMkLst>
            <pc:docMk/>
            <pc:sldMk cId="1210914405" sldId="2147483620"/>
            <ac:spMk id="3" creationId="{20DB415E-AB55-E05E-E58E-2A70FDE5D57C}"/>
          </ac:spMkLst>
        </pc:spChg>
      </pc:sldChg>
      <pc:sldChg chg="addSp delSp modSp new mod modTransition modAnim">
        <pc:chgData name="Bouman, Peter PA" userId="fabc2cf0-33af-45a0-a92f-3338f325576e" providerId="ADAL" clId="{7F5074A5-399B-453F-86C5-5ED1BC7A602A}" dt="2025-05-09T08:03:24.049" v="1318"/>
        <pc:sldMkLst>
          <pc:docMk/>
          <pc:sldMk cId="1369498554" sldId="2147483621"/>
        </pc:sldMkLst>
        <pc:spChg chg="mod">
          <ac:chgData name="Bouman, Peter PA" userId="fabc2cf0-33af-45a0-a92f-3338f325576e" providerId="ADAL" clId="{7F5074A5-399B-453F-86C5-5ED1BC7A602A}" dt="2025-05-09T07:39:54.873" v="1182" actId="790"/>
          <ac:spMkLst>
            <pc:docMk/>
            <pc:sldMk cId="1369498554" sldId="2147483621"/>
            <ac:spMk id="2" creationId="{5C6C7027-0C07-AA39-EFB3-CBC22DF6F1B8}"/>
          </ac:spMkLst>
        </pc:spChg>
        <pc:spChg chg="mod">
          <ac:chgData name="Bouman, Peter PA" userId="fabc2cf0-33af-45a0-a92f-3338f325576e" providerId="ADAL" clId="{7F5074A5-399B-453F-86C5-5ED1BC7A602A}" dt="2025-05-09T07:40:22.025" v="1185" actId="948"/>
          <ac:spMkLst>
            <pc:docMk/>
            <pc:sldMk cId="1369498554" sldId="2147483621"/>
            <ac:spMk id="3" creationId="{733CA25A-CA80-6B28-9E0E-313BC6D875C7}"/>
          </ac:spMkLst>
        </pc:spChg>
        <pc:spChg chg="add mod topLvl">
          <ac:chgData name="Bouman, Peter PA" userId="fabc2cf0-33af-45a0-a92f-3338f325576e" providerId="ADAL" clId="{7F5074A5-399B-453F-86C5-5ED1BC7A602A}" dt="2025-05-09T07:39:54.873" v="1182" actId="790"/>
          <ac:spMkLst>
            <pc:docMk/>
            <pc:sldMk cId="1369498554" sldId="2147483621"/>
            <ac:spMk id="5" creationId="{2B0C079A-3EBA-895E-F398-BB1FA2929724}"/>
          </ac:spMkLst>
        </pc:spChg>
        <pc:spChg chg="add del mod topLvl">
          <ac:chgData name="Bouman, Peter PA" userId="fabc2cf0-33af-45a0-a92f-3338f325576e" providerId="ADAL" clId="{7F5074A5-399B-453F-86C5-5ED1BC7A602A}" dt="2025-05-09T06:56:11.383" v="177" actId="478"/>
          <ac:spMkLst>
            <pc:docMk/>
            <pc:sldMk cId="1369498554" sldId="2147483621"/>
            <ac:spMk id="6" creationId="{23189139-03A0-D0C9-4E52-84B86B1875AF}"/>
          </ac:spMkLst>
        </pc:spChg>
        <pc:spChg chg="add mod ord">
          <ac:chgData name="Bouman, Peter PA" userId="fabc2cf0-33af-45a0-a92f-3338f325576e" providerId="ADAL" clId="{7F5074A5-399B-453F-86C5-5ED1BC7A602A}" dt="2025-05-09T07:40:31.035" v="1187" actId="14100"/>
          <ac:spMkLst>
            <pc:docMk/>
            <pc:sldMk cId="1369498554" sldId="2147483621"/>
            <ac:spMk id="7" creationId="{7CE7B8EF-E26F-73B6-6160-159819BA3030}"/>
          </ac:spMkLst>
        </pc:spChg>
        <pc:grpChg chg="add del mod">
          <ac:chgData name="Bouman, Peter PA" userId="fabc2cf0-33af-45a0-a92f-3338f325576e" providerId="ADAL" clId="{7F5074A5-399B-453F-86C5-5ED1BC7A602A}" dt="2025-05-09T06:56:11.383" v="177" actId="478"/>
          <ac:grpSpMkLst>
            <pc:docMk/>
            <pc:sldMk cId="1369498554" sldId="2147483621"/>
            <ac:grpSpMk id="4" creationId="{03861783-BBA1-198E-F15D-F2A32DC98853}"/>
          </ac:grpSpMkLst>
        </pc:grpChg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324768821" sldId="2147483622"/>
        </pc:sldMkLst>
      </pc:sldChg>
      <pc:sldChg chg="addSp modSp new mod modAnim">
        <pc:chgData name="Bouman, Peter PA" userId="fabc2cf0-33af-45a0-a92f-3338f325576e" providerId="ADAL" clId="{7F5074A5-399B-453F-86C5-5ED1BC7A602A}" dt="2025-05-09T08:03:48.099" v="1319"/>
        <pc:sldMkLst>
          <pc:docMk/>
          <pc:sldMk cId="4055698620" sldId="2147483622"/>
        </pc:sldMkLst>
        <pc:spChg chg="mod">
          <ac:chgData name="Bouman, Peter PA" userId="fabc2cf0-33af-45a0-a92f-3338f325576e" providerId="ADAL" clId="{7F5074A5-399B-453F-86C5-5ED1BC7A602A}" dt="2025-05-09T07:15:52.725" v="825" actId="948"/>
          <ac:spMkLst>
            <pc:docMk/>
            <pc:sldMk cId="4055698620" sldId="2147483622"/>
            <ac:spMk id="2" creationId="{DAA3D855-EB0E-6F8D-9107-07F725F45A9E}"/>
          </ac:spMkLst>
        </pc:spChg>
        <pc:spChg chg="mod">
          <ac:chgData name="Bouman, Peter PA" userId="fabc2cf0-33af-45a0-a92f-3338f325576e" providerId="ADAL" clId="{7F5074A5-399B-453F-86C5-5ED1BC7A602A}" dt="2025-05-09T06:59:59.937" v="281" actId="114"/>
          <ac:spMkLst>
            <pc:docMk/>
            <pc:sldMk cId="4055698620" sldId="2147483622"/>
            <ac:spMk id="3" creationId="{BD9EE71B-7853-E362-402B-6972CA3F807A}"/>
          </ac:spMkLst>
        </pc:spChg>
        <pc:spChg chg="add mod">
          <ac:chgData name="Bouman, Peter PA" userId="fabc2cf0-33af-45a0-a92f-3338f325576e" providerId="ADAL" clId="{7F5074A5-399B-453F-86C5-5ED1BC7A602A}" dt="2025-05-09T07:00:58.669" v="287" actId="404"/>
          <ac:spMkLst>
            <pc:docMk/>
            <pc:sldMk cId="4055698620" sldId="2147483622"/>
            <ac:spMk id="6" creationId="{BBB12587-896B-B374-EA1C-A0572CDED653}"/>
          </ac:spMkLst>
        </pc:spChg>
        <pc:spChg chg="add mod">
          <ac:chgData name="Bouman, Peter PA" userId="fabc2cf0-33af-45a0-a92f-3338f325576e" providerId="ADAL" clId="{7F5074A5-399B-453F-86C5-5ED1BC7A602A}" dt="2025-05-09T07:00:33.371" v="285" actId="207"/>
          <ac:spMkLst>
            <pc:docMk/>
            <pc:sldMk cId="4055698620" sldId="2147483622"/>
            <ac:spMk id="7" creationId="{B4AFBCE0-A633-ACCE-B245-223A26F3D1DC}"/>
          </ac:spMkLst>
        </pc:spChg>
        <pc:picChg chg="add mod">
          <ac:chgData name="Bouman, Peter PA" userId="fabc2cf0-33af-45a0-a92f-3338f325576e" providerId="ADAL" clId="{7F5074A5-399B-453F-86C5-5ED1BC7A602A}" dt="2025-05-09T06:59:45.355" v="279" actId="2711"/>
          <ac:picMkLst>
            <pc:docMk/>
            <pc:sldMk cId="4055698620" sldId="2147483622"/>
            <ac:picMk id="4" creationId="{73FC527B-0AF6-B362-4203-00F56CE0C360}"/>
          </ac:picMkLst>
        </pc:picChg>
        <pc:picChg chg="add mod">
          <ac:chgData name="Bouman, Peter PA" userId="fabc2cf0-33af-45a0-a92f-3338f325576e" providerId="ADAL" clId="{7F5074A5-399B-453F-86C5-5ED1BC7A602A}" dt="2025-05-09T06:59:45.355" v="279" actId="2711"/>
          <ac:picMkLst>
            <pc:docMk/>
            <pc:sldMk cId="4055698620" sldId="2147483622"/>
            <ac:picMk id="5" creationId="{15C2C95C-0386-5ADC-95DD-042E68379F76}"/>
          </ac:picMkLst>
        </pc:picChg>
      </pc:sldChg>
      <pc:sldChg chg="addSp modSp new mod modTransition modAnim">
        <pc:chgData name="Bouman, Peter PA" userId="fabc2cf0-33af-45a0-a92f-3338f325576e" providerId="ADAL" clId="{7F5074A5-399B-453F-86C5-5ED1BC7A602A}" dt="2025-05-09T08:01:43.524" v="1312"/>
        <pc:sldMkLst>
          <pc:docMk/>
          <pc:sldMk cId="3020749561" sldId="2147483623"/>
        </pc:sldMkLst>
        <pc:spChg chg="mod">
          <ac:chgData name="Bouman, Peter PA" userId="fabc2cf0-33af-45a0-a92f-3338f325576e" providerId="ADAL" clId="{7F5074A5-399B-453F-86C5-5ED1BC7A602A}" dt="2025-05-09T07:15:30.048" v="823" actId="948"/>
          <ac:spMkLst>
            <pc:docMk/>
            <pc:sldMk cId="3020749561" sldId="2147483623"/>
            <ac:spMk id="2" creationId="{B751D1C9-D8AD-7AFD-300C-D0D856D7DB33}"/>
          </ac:spMkLst>
        </pc:spChg>
        <pc:spChg chg="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3" creationId="{1FEC5C89-6BC7-344C-FF6B-72ACD8556DD8}"/>
          </ac:spMkLst>
        </pc:spChg>
        <pc:spChg chg="add mod">
          <ac:chgData name="Bouman, Peter PA" userId="fabc2cf0-33af-45a0-a92f-3338f325576e" providerId="ADAL" clId="{7F5074A5-399B-453F-86C5-5ED1BC7A602A}" dt="2025-05-09T07:08:53.212" v="591" actId="1035"/>
          <ac:spMkLst>
            <pc:docMk/>
            <pc:sldMk cId="3020749561" sldId="2147483623"/>
            <ac:spMk id="4" creationId="{D514D12A-CD9A-F455-0067-1BA75A131FA7}"/>
          </ac:spMkLst>
        </pc:spChg>
        <pc:spChg chg="mod">
          <ac:chgData name="Bouman, Peter PA" userId="fabc2cf0-33af-45a0-a92f-3338f325576e" providerId="ADAL" clId="{7F5074A5-399B-453F-86C5-5ED1BC7A602A}" dt="2025-05-09T07:09:13.431" v="594" actId="255"/>
          <ac:spMkLst>
            <pc:docMk/>
            <pc:sldMk cId="3020749561" sldId="2147483623"/>
            <ac:spMk id="5" creationId="{84298001-F85F-A9FB-F4DB-8DDF09ADF92D}"/>
          </ac:spMkLst>
        </pc:spChg>
        <pc:spChg chg="mod">
          <ac:chgData name="Bouman, Peter PA" userId="fabc2cf0-33af-45a0-a92f-3338f325576e" providerId="ADAL" clId="{7F5074A5-399B-453F-86C5-5ED1BC7A602A}" dt="2025-05-09T07:09:35.474" v="597" actId="404"/>
          <ac:spMkLst>
            <pc:docMk/>
            <pc:sldMk cId="3020749561" sldId="2147483623"/>
            <ac:spMk id="24" creationId="{4527E789-3D15-9E8A-5452-73FFEA2DE24C}"/>
          </ac:spMkLst>
        </pc:spChg>
        <pc:spChg chg="mod">
          <ac:chgData name="Bouman, Peter PA" userId="fabc2cf0-33af-45a0-a92f-3338f325576e" providerId="ADAL" clId="{7F5074A5-399B-453F-86C5-5ED1BC7A602A}" dt="2025-05-09T07:08:53.212" v="591" actId="1035"/>
          <ac:spMkLst>
            <pc:docMk/>
            <pc:sldMk cId="3020749561" sldId="2147483623"/>
            <ac:spMk id="25" creationId="{F579FAE6-9734-B368-C5AE-3DAC08E24CA7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26" creationId="{B10CF496-EC93-090A-EA99-BA72C1CA4BEA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28" creationId="{7680AE1B-731C-6D63-2928-B64FD7A30DCA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35" creationId="{A82ABBEE-BBC2-3174-4A59-FE6784C2F6C3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37" creationId="{CD41340F-3FBB-F2A4-E658-6D7EBAB70BA2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38" creationId="{D325ECE4-398C-8C7B-A53E-8B301360C668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41" creationId="{5946E3F6-36FB-A67B-7AB2-3421CE2FCE6E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44" creationId="{BC6674B6-7B05-3BF5-D166-F2970A448B50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47" creationId="{D11D3EE3-07C6-3E9A-85FE-26B3FB4CC45C}"/>
          </ac:spMkLst>
        </pc:spChg>
        <pc:spChg chg="add mod">
          <ac:chgData name="Bouman, Peter PA" userId="fabc2cf0-33af-45a0-a92f-3338f325576e" providerId="ADAL" clId="{7F5074A5-399B-453F-86C5-5ED1BC7A602A}" dt="2025-05-09T07:08:43.205" v="461"/>
          <ac:spMkLst>
            <pc:docMk/>
            <pc:sldMk cId="3020749561" sldId="2147483623"/>
            <ac:spMk id="50" creationId="{9C289B0E-C147-0A01-7234-8207EDB5887C}"/>
          </ac:spMkLst>
        </pc:spChg>
        <pc:spChg chg="mod">
          <ac:chgData name="Bouman, Peter PA" userId="fabc2cf0-33af-45a0-a92f-3338f325576e" providerId="ADAL" clId="{7F5074A5-399B-453F-86C5-5ED1BC7A602A}" dt="2025-05-09T07:09:21.146" v="595" actId="2711"/>
          <ac:spMkLst>
            <pc:docMk/>
            <pc:sldMk cId="3020749561" sldId="2147483623"/>
            <ac:spMk id="59" creationId="{EEFDBF1C-5C4C-50A8-1588-4D8FFA526F41}"/>
          </ac:spMkLst>
        </pc:spChg>
        <pc:spChg chg="mod">
          <ac:chgData name="Bouman, Peter PA" userId="fabc2cf0-33af-45a0-a92f-3338f325576e" providerId="ADAL" clId="{7F5074A5-399B-453F-86C5-5ED1BC7A602A}" dt="2025-05-09T07:09:04.614" v="592" actId="2711"/>
          <ac:spMkLst>
            <pc:docMk/>
            <pc:sldMk cId="3020749561" sldId="2147483623"/>
            <ac:spMk id="61" creationId="{31D2E09D-F3E7-AC3C-A582-F71456057932}"/>
          </ac:spMkLst>
        </pc:spChg>
        <pc:spChg chg="add 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64" creationId="{F49ABD14-473C-2380-EBAA-31979716C987}"/>
          </ac:spMkLst>
        </pc:spChg>
        <pc:spChg chg="add 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65" creationId="{4B0F2C60-FCCA-8DC9-023A-2177A7EE5AE7}"/>
          </ac:spMkLst>
        </pc:spChg>
        <pc:spChg chg="add 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67" creationId="{A53D58CA-962B-2559-2447-A0B8FD6E5BAA}"/>
          </ac:spMkLst>
        </pc:spChg>
        <pc:spChg chg="add 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68" creationId="{85699069-7F45-F6B0-1964-2662A77FFE66}"/>
          </ac:spMkLst>
        </pc:spChg>
        <pc:spChg chg="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71" creationId="{2B7EB3BE-071C-E797-0E00-62FE75559AF3}"/>
          </ac:spMkLst>
        </pc:spChg>
        <pc:spChg chg="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72" creationId="{361D045C-45C8-0588-F0FE-1DAF860F8DF6}"/>
          </ac:spMkLst>
        </pc:spChg>
        <pc:spChg chg="add mod">
          <ac:chgData name="Bouman, Peter PA" userId="fabc2cf0-33af-45a0-a92f-3338f325576e" providerId="ADAL" clId="{7F5074A5-399B-453F-86C5-5ED1BC7A602A}" dt="2025-05-09T07:18:29.042" v="868" actId="1036"/>
          <ac:spMkLst>
            <pc:docMk/>
            <pc:sldMk cId="3020749561" sldId="2147483623"/>
            <ac:spMk id="74" creationId="{E55F0A2A-91D5-AED2-9568-1AA6A2A70252}"/>
          </ac:spMkLst>
        </pc:spChg>
        <pc:spChg chg="add mod">
          <ac:chgData name="Bouman, Peter PA" userId="fabc2cf0-33af-45a0-a92f-3338f325576e" providerId="ADAL" clId="{7F5074A5-399B-453F-86C5-5ED1BC7A602A}" dt="2025-05-09T07:18:35.720" v="870" actId="1036"/>
          <ac:spMkLst>
            <pc:docMk/>
            <pc:sldMk cId="3020749561" sldId="2147483623"/>
            <ac:spMk id="75" creationId="{165DBE53-C079-ADC9-0CE2-B232BDC6F56C}"/>
          </ac:spMkLst>
        </pc:s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8" creationId="{4A18C154-F36E-AAE1-FC65-F4453F2F630A}"/>
          </ac:grpSpMkLst>
        </pc:gr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10" creationId="{215838B1-FB99-4082-2098-99D66EFDAF5E}"/>
          </ac:grpSpMkLst>
        </pc:gr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14" creationId="{B4049B54-37FA-7733-1547-A3D4F5D03B7E}"/>
          </ac:grpSpMkLst>
        </pc:gr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20" creationId="{7D077194-358A-DB13-7FEB-799B9ECB43B2}"/>
          </ac:grpSpMkLst>
        </pc:gr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22" creationId="{2B71C699-9652-08DE-EBDC-9A57840DADF9}"/>
          </ac:grpSpMkLst>
        </pc:grpChg>
        <pc:grpChg chg="mod">
          <ac:chgData name="Bouman, Peter PA" userId="fabc2cf0-33af-45a0-a92f-3338f325576e" providerId="ADAL" clId="{7F5074A5-399B-453F-86C5-5ED1BC7A602A}" dt="2025-05-09T07:08:53.212" v="591" actId="1035"/>
          <ac:grpSpMkLst>
            <pc:docMk/>
            <pc:sldMk cId="3020749561" sldId="2147483623"/>
            <ac:grpSpMk id="23" creationId="{DDBA47C3-30DE-E654-7162-10836F2A8D8B}"/>
          </ac:grpSpMkLst>
        </pc:grpChg>
        <pc:grpChg chg="add mod">
          <ac:chgData name="Bouman, Peter PA" userId="fabc2cf0-33af-45a0-a92f-3338f325576e" providerId="ADAL" clId="{7F5074A5-399B-453F-86C5-5ED1BC7A602A}" dt="2025-05-09T07:12:51.353" v="761" actId="1037"/>
          <ac:grpSpMkLst>
            <pc:docMk/>
            <pc:sldMk cId="3020749561" sldId="2147483623"/>
            <ac:grpSpMk id="62" creationId="{E2E27E88-400D-28E0-E44B-67DA50010FD2}"/>
          </ac:grpSpMkLst>
        </pc:grpChg>
        <pc:grpChg chg="add mod">
          <ac:chgData name="Bouman, Peter PA" userId="fabc2cf0-33af-45a0-a92f-3338f325576e" providerId="ADAL" clId="{7F5074A5-399B-453F-86C5-5ED1BC7A602A}" dt="2025-05-09T07:12:51.353" v="761" actId="1037"/>
          <ac:grpSpMkLst>
            <pc:docMk/>
            <pc:sldMk cId="3020749561" sldId="2147483623"/>
            <ac:grpSpMk id="63" creationId="{DE26ADB8-3221-43FE-E424-38DA64D08F7D}"/>
          </ac:grpSpMkLst>
        </pc:grpChg>
        <pc:grpChg chg="add mod">
          <ac:chgData name="Bouman, Peter PA" userId="fabc2cf0-33af-45a0-a92f-3338f325576e" providerId="ADAL" clId="{7F5074A5-399B-453F-86C5-5ED1BC7A602A}" dt="2025-05-09T07:17:35.861" v="852" actId="1037"/>
          <ac:grpSpMkLst>
            <pc:docMk/>
            <pc:sldMk cId="3020749561" sldId="2147483623"/>
            <ac:grpSpMk id="69" creationId="{053124E0-9B65-66E1-6A7C-54B3F5DF0D5F}"/>
          </ac:grpSpMkLst>
        </pc:grpChg>
        <pc:grpChg chg="mod">
          <ac:chgData name="Bouman, Peter PA" userId="fabc2cf0-33af-45a0-a92f-3338f325576e" providerId="ADAL" clId="{7F5074A5-399B-453F-86C5-5ED1BC7A602A}" dt="2025-05-09T07:17:35.861" v="852" actId="1037"/>
          <ac:grpSpMkLst>
            <pc:docMk/>
            <pc:sldMk cId="3020749561" sldId="2147483623"/>
            <ac:grpSpMk id="70" creationId="{B25E3160-E2C6-2A2F-417A-9AF914CFCF50}"/>
          </ac:grpSpMkLst>
        </pc:grpChg>
        <pc:picChg chg="add mod">
          <ac:chgData name="Bouman, Peter PA" userId="fabc2cf0-33af-45a0-a92f-3338f325576e" providerId="ADAL" clId="{7F5074A5-399B-453F-86C5-5ED1BC7A602A}" dt="2025-05-09T07:18:29.042" v="868" actId="1036"/>
          <ac:picMkLst>
            <pc:docMk/>
            <pc:sldMk cId="3020749561" sldId="2147483623"/>
            <ac:picMk id="66" creationId="{259320EA-5BCE-0E3E-7285-A612F1561E4A}"/>
          </ac:picMkLst>
        </pc:picChg>
        <pc:picChg chg="mod">
          <ac:chgData name="Bouman, Peter PA" userId="fabc2cf0-33af-45a0-a92f-3338f325576e" providerId="ADAL" clId="{7F5074A5-399B-453F-86C5-5ED1BC7A602A}" dt="2025-05-09T07:18:29.042" v="868" actId="1036"/>
          <ac:picMkLst>
            <pc:docMk/>
            <pc:sldMk cId="3020749561" sldId="2147483623"/>
            <ac:picMk id="73" creationId="{76E2FA4B-EAB2-B8D9-B1C7-A8B9513EBC0A}"/>
          </ac:picMkLst>
        </pc:picChg>
        <pc:picChg chg="add mod">
          <ac:chgData name="Bouman, Peter PA" userId="fabc2cf0-33af-45a0-a92f-3338f325576e" providerId="ADAL" clId="{7F5074A5-399B-453F-86C5-5ED1BC7A602A}" dt="2025-05-09T07:18:55.296" v="873" actId="14100"/>
          <ac:picMkLst>
            <pc:docMk/>
            <pc:sldMk cId="3020749561" sldId="2147483623"/>
            <ac:picMk id="76" creationId="{A0B6AF3D-C9D3-44B1-3BDF-B2BA4C442865}"/>
          </ac:picMkLst>
        </pc:picChg>
      </pc:sldChg>
      <pc:sldChg chg="addSp delSp modSp add mod modAnim">
        <pc:chgData name="Bouman, Peter PA" userId="fabc2cf0-33af-45a0-a92f-3338f325576e" providerId="ADAL" clId="{7F5074A5-399B-453F-86C5-5ED1BC7A602A}" dt="2025-05-09T07:46:05.246" v="1224"/>
        <pc:sldMkLst>
          <pc:docMk/>
          <pc:sldMk cId="2616960979" sldId="2147483624"/>
        </pc:sldMkLst>
        <pc:spChg chg="mod">
          <ac:chgData name="Bouman, Peter PA" userId="fabc2cf0-33af-45a0-a92f-3338f325576e" providerId="ADAL" clId="{7F5074A5-399B-453F-86C5-5ED1BC7A602A}" dt="2025-05-09T07:39:40.056" v="1181" actId="1038"/>
          <ac:spMkLst>
            <pc:docMk/>
            <pc:sldMk cId="2616960979" sldId="2147483624"/>
            <ac:spMk id="2" creationId="{20DCD18F-D5D4-399F-C3D7-DBD742FA4FE1}"/>
          </ac:spMkLst>
        </pc:spChg>
        <pc:spChg chg="mod">
          <ac:chgData name="Bouman, Peter PA" userId="fabc2cf0-33af-45a0-a92f-3338f325576e" providerId="ADAL" clId="{7F5074A5-399B-453F-86C5-5ED1BC7A602A}" dt="2025-05-09T07:08:02.671" v="459" actId="1038"/>
          <ac:spMkLst>
            <pc:docMk/>
            <pc:sldMk cId="2616960979" sldId="2147483624"/>
            <ac:spMk id="3" creationId="{67BC4AF1-4BDD-317E-D35D-1BE5268F9B07}"/>
          </ac:spMkLst>
        </pc:spChg>
        <pc:spChg chg="del">
          <ac:chgData name="Bouman, Peter PA" userId="fabc2cf0-33af-45a0-a92f-3338f325576e" providerId="ADAL" clId="{7F5074A5-399B-453F-86C5-5ED1BC7A602A}" dt="2025-05-09T07:02:14.397" v="297" actId="478"/>
          <ac:spMkLst>
            <pc:docMk/>
            <pc:sldMk cId="2616960979" sldId="2147483624"/>
            <ac:spMk id="6" creationId="{C3FA3011-F395-980C-8B2C-B323D770AD55}"/>
          </ac:spMkLst>
        </pc:spChg>
        <pc:spChg chg="del">
          <ac:chgData name="Bouman, Peter PA" userId="fabc2cf0-33af-45a0-a92f-3338f325576e" providerId="ADAL" clId="{7F5074A5-399B-453F-86C5-5ED1BC7A602A}" dt="2025-05-09T07:02:17.251" v="298" actId="478"/>
          <ac:spMkLst>
            <pc:docMk/>
            <pc:sldMk cId="2616960979" sldId="2147483624"/>
            <ac:spMk id="7" creationId="{F25349ED-F798-B426-4FA0-B9AE8D8B1474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8" creationId="{03716D19-6CD8-0FA0-DDD2-447771BF22AC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9" creationId="{688C3FDC-8D4F-6D67-F43C-58EB82D54063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11" creationId="{56E1D5D0-55F3-0238-D6F6-A0026B98E598}"/>
          </ac:spMkLst>
        </pc:spChg>
        <pc:spChg chg="add 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2" creationId="{E96062CD-B4D2-D5F5-3AB4-1B4DE22815B1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3" creationId="{C11A1D66-5957-6442-C9BE-00917645A036}"/>
          </ac:spMkLst>
        </pc:spChg>
        <pc:spChg chg="mod">
          <ac:chgData name="Bouman, Peter PA" userId="fabc2cf0-33af-45a0-a92f-3338f325576e" providerId="ADAL" clId="{7F5074A5-399B-453F-86C5-5ED1BC7A602A}" dt="2025-05-09T07:39:40.056" v="1181" actId="1038"/>
          <ac:spMkLst>
            <pc:docMk/>
            <pc:sldMk cId="2616960979" sldId="2147483624"/>
            <ac:spMk id="34" creationId="{27F80961-465B-1C3D-21AF-1A04B743E6FD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5" creationId="{BB78DABD-396A-B521-704C-314249E4FCBC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6" creationId="{6773D969-E6C0-53BB-01B9-01C6B1C47B43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7" creationId="{9E991467-9A7E-E5D3-FFC3-908C04DEDE0D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8" creationId="{3F425C3D-A911-27C6-EBA6-E3A9B593FD72}"/>
          </ac:spMkLst>
        </pc:spChg>
        <pc:spChg chg="del mod">
          <ac:chgData name="Bouman, Peter PA" userId="fabc2cf0-33af-45a0-a92f-3338f325576e" providerId="ADAL" clId="{7F5074A5-399B-453F-86C5-5ED1BC7A602A}" dt="2025-05-09T07:45:31.887" v="1220" actId="478"/>
          <ac:spMkLst>
            <pc:docMk/>
            <pc:sldMk cId="2616960979" sldId="2147483624"/>
            <ac:spMk id="39" creationId="{1E0C75BD-4A8E-FFC3-7686-6D1B84926768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41" creationId="{6666F8B6-EB60-3691-3AD8-B9B3D42FB434}"/>
          </ac:spMkLst>
        </pc:spChg>
        <pc:spChg chg="mod">
          <ac:chgData name="Bouman, Peter PA" userId="fabc2cf0-33af-45a0-a92f-3338f325576e" providerId="ADAL" clId="{7F5074A5-399B-453F-86C5-5ED1BC7A602A}" dt="2025-05-09T07:03:11.426" v="366" actId="404"/>
          <ac:spMkLst>
            <pc:docMk/>
            <pc:sldMk cId="2616960979" sldId="2147483624"/>
            <ac:spMk id="43" creationId="{643C5B2F-11B0-BF2E-B4FC-B3085B6D291C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49" creationId="{DDE0721E-2A1C-715F-6E1A-CA2F485D8336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50" creationId="{6561C074-38DC-CF53-5097-FC9F940F87C9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55" creationId="{23092143-0157-24A5-4C46-EFA51A35BF12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57" creationId="{6A49F898-7A24-72BD-FA2D-369BC56BA86E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60" creationId="{94AE103D-7096-5FA9-37E0-15BD259E9390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64" creationId="{45432024-F640-9A19-E330-9060530A30EE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70" creationId="{4FFA2DAE-FCB2-3EB0-594E-EC8EB483F404}"/>
          </ac:spMkLst>
        </pc:spChg>
        <pc:spChg chg="mod">
          <ac:chgData name="Bouman, Peter PA" userId="fabc2cf0-33af-45a0-a92f-3338f325576e" providerId="ADAL" clId="{7F5074A5-399B-453F-86C5-5ED1BC7A602A}" dt="2025-05-09T07:02:54.061" v="363" actId="2711"/>
          <ac:spMkLst>
            <pc:docMk/>
            <pc:sldMk cId="2616960979" sldId="2147483624"/>
            <ac:spMk id="77" creationId="{1F3004A9-5FB0-3C24-75B0-D39DC99F2BE7}"/>
          </ac:spMkLst>
        </pc:spChg>
        <pc:spChg chg="add mod">
          <ac:chgData name="Bouman, Peter PA" userId="fabc2cf0-33af-45a0-a92f-3338f325576e" providerId="ADAL" clId="{7F5074A5-399B-453F-86C5-5ED1BC7A602A}" dt="2025-05-09T07:39:36.992" v="1179" actId="790"/>
          <ac:spMkLst>
            <pc:docMk/>
            <pc:sldMk cId="2616960979" sldId="2147483624"/>
            <ac:spMk id="79" creationId="{3953B283-12CB-1215-A0A2-5BE1B23BB75E}"/>
          </ac:spMkLst>
        </pc:spChg>
        <pc:spChg chg="add mod">
          <ac:chgData name="Bouman, Peter PA" userId="fabc2cf0-33af-45a0-a92f-3338f325576e" providerId="ADAL" clId="{7F5074A5-399B-453F-86C5-5ED1BC7A602A}" dt="2025-05-09T07:08:02.671" v="459" actId="1038"/>
          <ac:spMkLst>
            <pc:docMk/>
            <pc:sldMk cId="2616960979" sldId="2147483624"/>
            <ac:spMk id="80" creationId="{77893BE4-DA69-5B50-78A5-88029DBA341F}"/>
          </ac:spMkLst>
        </pc:spChg>
        <pc:spChg chg="add mod">
          <ac:chgData name="Bouman, Peter PA" userId="fabc2cf0-33af-45a0-a92f-3338f325576e" providerId="ADAL" clId="{7F5074A5-399B-453F-86C5-5ED1BC7A602A}" dt="2025-05-09T07:08:02.671" v="459" actId="1038"/>
          <ac:spMkLst>
            <pc:docMk/>
            <pc:sldMk cId="2616960979" sldId="2147483624"/>
            <ac:spMk id="81" creationId="{543103B9-20F1-9799-A256-D2C8BE442870}"/>
          </ac:spMkLst>
        </pc:spChg>
        <pc:spChg chg="add mod">
          <ac:chgData name="Bouman, Peter PA" userId="fabc2cf0-33af-45a0-a92f-3338f325576e" providerId="ADAL" clId="{7F5074A5-399B-453F-86C5-5ED1BC7A602A}" dt="2025-05-09T07:39:40.056" v="1181" actId="1038"/>
          <ac:spMkLst>
            <pc:docMk/>
            <pc:sldMk cId="2616960979" sldId="2147483624"/>
            <ac:spMk id="82" creationId="{AF70FF31-13A6-6DCC-CF6B-772A140A2BC7}"/>
          </ac:spMkLst>
        </pc:spChg>
        <pc:spChg chg="add mod">
          <ac:chgData name="Bouman, Peter PA" userId="fabc2cf0-33af-45a0-a92f-3338f325576e" providerId="ADAL" clId="{7F5074A5-399B-453F-86C5-5ED1BC7A602A}" dt="2025-05-09T07:39:38.455" v="1180" actId="1038"/>
          <ac:spMkLst>
            <pc:docMk/>
            <pc:sldMk cId="2616960979" sldId="2147483624"/>
            <ac:spMk id="83" creationId="{755247D6-98AF-2ACB-A2E6-C9B6E20B75AB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87" creationId="{C18C510B-D201-33D0-BF62-37DC48393EE4}"/>
          </ac:spMkLst>
        </pc:spChg>
        <pc:spChg chg="mod">
          <ac:chgData name="Bouman, Peter PA" userId="fabc2cf0-33af-45a0-a92f-3338f325576e" providerId="ADAL" clId="{7F5074A5-399B-453F-86C5-5ED1BC7A602A}" dt="2025-05-09T07:45:44.922" v="1222" actId="403"/>
          <ac:spMkLst>
            <pc:docMk/>
            <pc:sldMk cId="2616960979" sldId="2147483624"/>
            <ac:spMk id="89" creationId="{92AF5538-4BAD-102B-8121-308AAFB84D6C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97" creationId="{D50372DA-E69C-9C98-C94B-EF9627E255D7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03" creationId="{244AB1C6-621F-31D1-FE26-998E1769C1EA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07" creationId="{89F79567-F89D-265C-1F73-7C31CDD41217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09" creationId="{58EF69F6-498B-33AF-C276-9D807311A27C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18" creationId="{838F276A-8BE9-A10B-873B-7E6C00BB41A7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19" creationId="{30D35021-08AA-8EC9-08CF-784DBF6BF312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24" creationId="{373E5963-3CD5-BD0F-D0C3-0AF5FCB32807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25" creationId="{1682D8E0-2E2D-4DE8-BE7A-8AF3DDA47025}"/>
          </ac:spMkLst>
        </pc:spChg>
        <pc:spChg chg="mod">
          <ac:chgData name="Bouman, Peter PA" userId="fabc2cf0-33af-45a0-a92f-3338f325576e" providerId="ADAL" clId="{7F5074A5-399B-453F-86C5-5ED1BC7A602A}" dt="2025-05-09T07:45:38.729" v="1221"/>
          <ac:spMkLst>
            <pc:docMk/>
            <pc:sldMk cId="2616960979" sldId="2147483624"/>
            <ac:spMk id="140" creationId="{06D3C7F8-BC1C-DA6F-3055-853678EA6FDE}"/>
          </ac:spMkLst>
        </pc:spChg>
        <pc:picChg chg="del">
          <ac:chgData name="Bouman, Peter PA" userId="fabc2cf0-33af-45a0-a92f-3338f325576e" providerId="ADAL" clId="{7F5074A5-399B-453F-86C5-5ED1BC7A602A}" dt="2025-05-09T07:02:14.397" v="297" actId="478"/>
          <ac:picMkLst>
            <pc:docMk/>
            <pc:sldMk cId="2616960979" sldId="2147483624"/>
            <ac:picMk id="4" creationId="{EB0A3C21-3953-5459-F22B-F8F727182CBB}"/>
          </ac:picMkLst>
        </pc:picChg>
        <pc:picChg chg="del mod">
          <ac:chgData name="Bouman, Peter PA" userId="fabc2cf0-33af-45a0-a92f-3338f325576e" providerId="ADAL" clId="{7F5074A5-399B-453F-86C5-5ED1BC7A602A}" dt="2025-05-09T07:02:14.397" v="297" actId="478"/>
          <ac:picMkLst>
            <pc:docMk/>
            <pc:sldMk cId="2616960979" sldId="2147483624"/>
            <ac:picMk id="5" creationId="{33FCF267-DA9C-46FF-CA20-52C49154A739}"/>
          </ac:picMkLst>
        </pc:picChg>
      </pc:sldChg>
      <pc:sldChg chg="addSp delSp modSp add mod modAnim">
        <pc:chgData name="Bouman, Peter PA" userId="fabc2cf0-33af-45a0-a92f-3338f325576e" providerId="ADAL" clId="{7F5074A5-399B-453F-86C5-5ED1BC7A602A}" dt="2025-05-09T07:50:24.814" v="1252"/>
        <pc:sldMkLst>
          <pc:docMk/>
          <pc:sldMk cId="4136221701" sldId="2147483625"/>
        </pc:sldMkLst>
        <pc:spChg chg="mod">
          <ac:chgData name="Bouman, Peter PA" userId="fabc2cf0-33af-45a0-a92f-3338f325576e" providerId="ADAL" clId="{7F5074A5-399B-453F-86C5-5ED1BC7A602A}" dt="2025-05-09T07:19:57.856" v="904"/>
          <ac:spMkLst>
            <pc:docMk/>
            <pc:sldMk cId="4136221701" sldId="2147483625"/>
            <ac:spMk id="2" creationId="{6EEBE2AB-B156-5DE9-34D6-8B678DECAD08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3" creationId="{0F4AA3E3-5B89-C272-A74D-10717A91E5CD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4" creationId="{24BD987A-5D50-95C0-4211-4343842B08E3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5" creationId="{C7F34C68-1F30-5D89-7669-F45C003D0935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24" creationId="{A68B692C-18E1-B86E-BCE7-2995EEC37CA5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25" creationId="{5D313627-7A69-28A4-ACD2-18DDD03A84BB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67" creationId="{77126BBF-9C05-913D-0D45-807C896BD11D}"/>
          </ac:spMkLst>
        </pc:spChg>
        <pc:spChg chg="del">
          <ac:chgData name="Bouman, Peter PA" userId="fabc2cf0-33af-45a0-a92f-3338f325576e" providerId="ADAL" clId="{7F5074A5-399B-453F-86C5-5ED1BC7A602A}" dt="2025-05-09T07:20:20.723" v="908" actId="478"/>
          <ac:spMkLst>
            <pc:docMk/>
            <pc:sldMk cId="4136221701" sldId="2147483625"/>
            <ac:spMk id="68" creationId="{F861F0F0-8DD2-5657-0BA4-00B88F8DAE1E}"/>
          </ac:spMkLst>
        </pc:spChg>
        <pc:spChg chg="del">
          <ac:chgData name="Bouman, Peter PA" userId="fabc2cf0-33af-45a0-a92f-3338f325576e" providerId="ADAL" clId="{7F5074A5-399B-453F-86C5-5ED1BC7A602A}" dt="2025-05-09T07:20:12.724" v="907" actId="478"/>
          <ac:spMkLst>
            <pc:docMk/>
            <pc:sldMk cId="4136221701" sldId="2147483625"/>
            <ac:spMk id="74" creationId="{9F3AF65B-8B3F-CE30-7AD5-555E452F002C}"/>
          </ac:spMkLst>
        </pc:spChg>
        <pc:spChg chg="del">
          <ac:chgData name="Bouman, Peter PA" userId="fabc2cf0-33af-45a0-a92f-3338f325576e" providerId="ADAL" clId="{7F5074A5-399B-453F-86C5-5ED1BC7A602A}" dt="2025-05-09T07:20:01.126" v="905" actId="478"/>
          <ac:spMkLst>
            <pc:docMk/>
            <pc:sldMk cId="4136221701" sldId="2147483625"/>
            <ac:spMk id="75" creationId="{6238556C-FA9C-5F92-28F2-DF614113D20C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77" creationId="{F60CFFDF-AFE1-26E0-40AE-336A631FDBC6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78" creationId="{7F408FFB-09F0-3DC4-3C62-5DBB206B0701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79" creationId="{9A376A91-194A-403E-9732-58C2F36DBFA1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84" creationId="{B2507995-1A36-0550-2685-C6E3F2430295}"/>
          </ac:spMkLst>
        </pc:spChg>
        <pc:spChg chg="add 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87" creationId="{1E914329-5637-7C91-E1F4-5F57F1E4A7EB}"/>
          </ac:spMkLst>
        </pc:spChg>
        <pc:spChg chg="add 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89" creationId="{89CC4341-8509-E3DF-5F1E-6CC4E2E2440C}"/>
          </ac:spMkLst>
        </pc:spChg>
        <pc:spChg chg="add 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90" creationId="{15EEB06E-C7AB-86D8-1748-D2CEBE4197A5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92" creationId="{B1475F72-60D9-49D1-8FD4-A5D466B31A22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93" creationId="{544897F7-DB61-5A62-A107-683EC38A7924}"/>
          </ac:spMkLst>
        </pc:spChg>
        <pc:spChg chg="add 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94" creationId="{06FEBCA9-D67D-E4A9-88C7-FBB009A8DC37}"/>
          </ac:spMkLst>
        </pc:spChg>
        <pc:spChg chg="del mod">
          <ac:chgData name="Bouman, Peter PA" userId="fabc2cf0-33af-45a0-a92f-3338f325576e" providerId="ADAL" clId="{7F5074A5-399B-453F-86C5-5ED1BC7A602A}" dt="2025-05-09T07:50:24.406" v="1251" actId="478"/>
          <ac:spMkLst>
            <pc:docMk/>
            <pc:sldMk cId="4136221701" sldId="2147483625"/>
            <ac:spMk id="95" creationId="{8C8CD749-8B6F-05E6-3659-7CFEA44B6EF1}"/>
          </ac:spMkLst>
        </pc:spChg>
        <pc:spChg chg="mod">
          <ac:chgData name="Bouman, Peter PA" userId="fabc2cf0-33af-45a0-a92f-3338f325576e" providerId="ADAL" clId="{7F5074A5-399B-453F-86C5-5ED1BC7A602A}" dt="2025-05-09T07:22:20.770" v="958" actId="404"/>
          <ac:spMkLst>
            <pc:docMk/>
            <pc:sldMk cId="4136221701" sldId="2147483625"/>
            <ac:spMk id="98" creationId="{C43E15B6-472F-02D3-7698-D905AE72BFB2}"/>
          </ac:spMkLst>
        </pc:spChg>
        <pc:spChg chg="mod">
          <ac:chgData name="Bouman, Peter PA" userId="fabc2cf0-33af-45a0-a92f-3338f325576e" providerId="ADAL" clId="{7F5074A5-399B-453F-86C5-5ED1BC7A602A}" dt="2025-05-09T07:22:20.770" v="958" actId="404"/>
          <ac:spMkLst>
            <pc:docMk/>
            <pc:sldMk cId="4136221701" sldId="2147483625"/>
            <ac:spMk id="99" creationId="{DA0364E0-9970-DAD5-E92B-53E97A103825}"/>
          </ac:spMkLst>
        </pc:spChg>
        <pc:spChg chg="mod">
          <ac:chgData name="Bouman, Peter PA" userId="fabc2cf0-33af-45a0-a92f-3338f325576e" providerId="ADAL" clId="{7F5074A5-399B-453F-86C5-5ED1BC7A602A}" dt="2025-05-09T07:22:20.770" v="958" actId="404"/>
          <ac:spMkLst>
            <pc:docMk/>
            <pc:sldMk cId="4136221701" sldId="2147483625"/>
            <ac:spMk id="100" creationId="{549E6A21-29B0-8D11-422E-342355EBA31A}"/>
          </ac:spMkLst>
        </pc:spChg>
        <pc:spChg chg="mod">
          <ac:chgData name="Bouman, Peter PA" userId="fabc2cf0-33af-45a0-a92f-3338f325576e" providerId="ADAL" clId="{7F5074A5-399B-453F-86C5-5ED1BC7A602A}" dt="2025-05-09T07:22:20.770" v="958" actId="404"/>
          <ac:spMkLst>
            <pc:docMk/>
            <pc:sldMk cId="4136221701" sldId="2147483625"/>
            <ac:spMk id="122" creationId="{F0FF832C-E413-8CD7-7E2E-B52A0F09182F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124" creationId="{4D44ADF2-0D15-AAA9-4EC9-F758B8F2D8BE}"/>
          </ac:spMkLst>
        </pc:spChg>
        <pc:spChg chg="add 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27" creationId="{D8487A8A-EE01-448F-9E6F-80333CBBF159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128" creationId="{8FFE9944-076C-D3DB-7487-BEB9EBED3546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31" creationId="{4F2BED56-1A50-D6CF-AAFE-8A5E15E8F913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32" creationId="{6BD9E7CF-098B-2635-9EAD-090361211BF7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35" creationId="{5B6D3DAB-750B-CDA5-5D8F-3B8677AE1233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36" creationId="{A677CA99-05A0-6AD7-66BF-10D30771FC92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39" creationId="{D5F5135E-4E69-1B63-0494-13EA7423C608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140" creationId="{19E7BF2C-CAB7-E128-86B0-08B9130427FA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43" creationId="{78AF44A4-37AB-345A-B113-828AF0F6FDB7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144" creationId="{658E968D-7FE7-7BBE-71F9-15271A789F47}"/>
          </ac:spMkLst>
        </pc:spChg>
        <pc:spChg chg="add mod">
          <ac:chgData name="Bouman, Peter PA" userId="fabc2cf0-33af-45a0-a92f-3338f325576e" providerId="ADAL" clId="{7F5074A5-399B-453F-86C5-5ED1BC7A602A}" dt="2025-05-09T07:39:18.228" v="1178" actId="790"/>
          <ac:spMkLst>
            <pc:docMk/>
            <pc:sldMk cId="4136221701" sldId="2147483625"/>
            <ac:spMk id="147" creationId="{8E2C2164-56C9-84A2-D4A2-2BE03889CFB2}"/>
          </ac:spMkLst>
        </pc:spChg>
        <pc:spChg chg="mod">
          <ac:chgData name="Bouman, Peter PA" userId="fabc2cf0-33af-45a0-a92f-3338f325576e" providerId="ADAL" clId="{7F5074A5-399B-453F-86C5-5ED1BC7A602A}" dt="2025-05-09T07:22:37.172" v="960" actId="404"/>
          <ac:spMkLst>
            <pc:docMk/>
            <pc:sldMk cId="4136221701" sldId="2147483625"/>
            <ac:spMk id="148" creationId="{7FAA0CDA-F944-6201-DC67-B32AA43A1C19}"/>
          </ac:spMkLst>
        </pc:spChg>
        <pc:spChg chg="add 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50" creationId="{B475C423-BBCE-F0BF-05B9-876DAF922C57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55" creationId="{956BF089-8471-C227-30C4-341DFD4A8374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59" creationId="{D446D2C8-69A6-839E-D1DE-7C30F85969B4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70" creationId="{86C04073-F239-CC61-5FDB-40EB8BD3D81C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76" creationId="{1882028A-B321-7140-CCA4-6206986C2D5D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80" creationId="{7A9F8180-BD74-0E9B-22B0-7A3F6292667C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87" creationId="{2F157E03-2BBF-7DCA-1149-F2A379C8E21C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188" creationId="{9ACC7FCE-02AE-770B-6326-21B90B0084D5}"/>
          </ac:spMkLst>
        </pc:spChg>
        <pc:spChg chg="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212" creationId="{64829CD5-7841-CD6C-D533-2766FBD05BA1}"/>
          </ac:spMkLst>
        </pc:spChg>
        <pc:spChg chg="add mod">
          <ac:chgData name="Bouman, Peter PA" userId="fabc2cf0-33af-45a0-a92f-3338f325576e" providerId="ADAL" clId="{7F5074A5-399B-453F-86C5-5ED1BC7A602A}" dt="2025-05-09T07:50:24.814" v="1252"/>
          <ac:spMkLst>
            <pc:docMk/>
            <pc:sldMk cId="4136221701" sldId="2147483625"/>
            <ac:spMk id="215" creationId="{AD846E2D-F6B6-588D-5AA0-A63E246F6EE8}"/>
          </ac:spMkLst>
        </pc:spChg>
        <pc:grpChg chg="del">
          <ac:chgData name="Bouman, Peter PA" userId="fabc2cf0-33af-45a0-a92f-3338f325576e" providerId="ADAL" clId="{7F5074A5-399B-453F-86C5-5ED1BC7A602A}" dt="2025-05-09T07:20:12.724" v="907" actId="478"/>
          <ac:grpSpMkLst>
            <pc:docMk/>
            <pc:sldMk cId="4136221701" sldId="2147483625"/>
            <ac:grpSpMk id="22" creationId="{EFA8146F-2A80-1C2D-AC91-64D424026243}"/>
          </ac:grpSpMkLst>
        </pc:grpChg>
        <pc:picChg chg="del">
          <ac:chgData name="Bouman, Peter PA" userId="fabc2cf0-33af-45a0-a92f-3338f325576e" providerId="ADAL" clId="{7F5074A5-399B-453F-86C5-5ED1BC7A602A}" dt="2025-05-09T07:20:12.724" v="907" actId="478"/>
          <ac:picMkLst>
            <pc:docMk/>
            <pc:sldMk cId="4136221701" sldId="2147483625"/>
            <ac:picMk id="76" creationId="{32D1BD48-306F-0A11-B652-C6568ECD4284}"/>
          </ac:picMkLst>
        </pc:picChg>
      </pc:sldChg>
      <pc:sldChg chg="new del">
        <pc:chgData name="Bouman, Peter PA" userId="fabc2cf0-33af-45a0-a92f-3338f325576e" providerId="ADAL" clId="{7F5074A5-399B-453F-86C5-5ED1BC7A602A}" dt="2025-05-09T07:20:24.261" v="909" actId="47"/>
        <pc:sldMkLst>
          <pc:docMk/>
          <pc:sldMk cId="44152051" sldId="2147483626"/>
        </pc:sldMkLst>
      </pc:sldChg>
      <pc:sldChg chg="addSp delSp modSp add mod modTransition addAnim delAnim modAnim">
        <pc:chgData name="Bouman, Peter PA" userId="fabc2cf0-33af-45a0-a92f-3338f325576e" providerId="ADAL" clId="{7F5074A5-399B-453F-86C5-5ED1BC7A602A}" dt="2025-05-09T08:01:58.795" v="1314"/>
        <pc:sldMkLst>
          <pc:docMk/>
          <pc:sldMk cId="2216752985" sldId="2147483626"/>
        </pc:sldMkLst>
        <pc:spChg chg="mod">
          <ac:chgData name="Bouman, Peter PA" userId="fabc2cf0-33af-45a0-a92f-3338f325576e" providerId="ADAL" clId="{7F5074A5-399B-453F-86C5-5ED1BC7A602A}" dt="2025-05-09T07:24:45.301" v="1001"/>
          <ac:spMkLst>
            <pc:docMk/>
            <pc:sldMk cId="2216752985" sldId="2147483626"/>
            <ac:spMk id="2" creationId="{682E0E7D-9D07-5E92-19D2-80408EE7F9F3}"/>
          </ac:spMkLst>
        </pc:spChg>
        <pc:spChg chg="add del">
          <ac:chgData name="Bouman, Peter PA" userId="fabc2cf0-33af-45a0-a92f-3338f325576e" providerId="ADAL" clId="{7F5074A5-399B-453F-86C5-5ED1BC7A602A}" dt="2025-05-09T07:25:22.752" v="1006" actId="22"/>
          <ac:spMkLst>
            <pc:docMk/>
            <pc:sldMk cId="2216752985" sldId="2147483626"/>
            <ac:spMk id="4" creationId="{69A3BC7D-350C-8409-6B43-D877EA18CA31}"/>
          </ac:spMkLst>
        </pc:spChg>
        <pc:spChg chg="add mod ord">
          <ac:chgData name="Bouman, Peter PA" userId="fabc2cf0-33af-45a0-a92f-3338f325576e" providerId="ADAL" clId="{7F5074A5-399B-453F-86C5-5ED1BC7A602A}" dt="2025-05-09T07:51:47.690" v="1255" actId="167"/>
          <ac:spMkLst>
            <pc:docMk/>
            <pc:sldMk cId="2216752985" sldId="2147483626"/>
            <ac:spMk id="5" creationId="{48FDBEAB-C5C8-3530-BC69-61C594C66159}"/>
          </ac:spMkLst>
        </pc:spChg>
        <pc:spChg chg="add mod ord">
          <ac:chgData name="Bouman, Peter PA" userId="fabc2cf0-33af-45a0-a92f-3338f325576e" providerId="ADAL" clId="{7F5074A5-399B-453F-86C5-5ED1BC7A602A}" dt="2025-05-09T07:51:38.903" v="1254" actId="167"/>
          <ac:spMkLst>
            <pc:docMk/>
            <pc:sldMk cId="2216752985" sldId="2147483626"/>
            <ac:spMk id="6" creationId="{7C916B42-C49F-7F48-4184-22CF4FE9C6E5}"/>
          </ac:spMkLst>
        </pc:spChg>
        <pc:spChg chg="add mod ord">
          <ac:chgData name="Bouman, Peter PA" userId="fabc2cf0-33af-45a0-a92f-3338f325576e" providerId="ADAL" clId="{7F5074A5-399B-453F-86C5-5ED1BC7A602A}" dt="2025-05-09T07:51:38.903" v="1254" actId="167"/>
          <ac:spMkLst>
            <pc:docMk/>
            <pc:sldMk cId="2216752985" sldId="2147483626"/>
            <ac:spMk id="7" creationId="{1D320D49-07BF-9161-13F5-B132DD3E0CB0}"/>
          </ac:spMkLst>
        </pc:spChg>
        <pc:spChg chg="add del mod ord">
          <ac:chgData name="Bouman, Peter PA" userId="fabc2cf0-33af-45a0-a92f-3338f325576e" providerId="ADAL" clId="{7F5074A5-399B-453F-86C5-5ED1BC7A602A}" dt="2025-05-09T07:51:57.118" v="1257" actId="478"/>
          <ac:spMkLst>
            <pc:docMk/>
            <pc:sldMk cId="2216752985" sldId="2147483626"/>
            <ac:spMk id="8" creationId="{5885CF70-BCCE-B68E-E91E-AD1B5B3E3495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9" creationId="{BE9E1F35-5F3D-9234-5FE9-1FE6DC2490F6}"/>
          </ac:spMkLst>
        </pc:spChg>
        <pc:spChg chg="add mod 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10" creationId="{BA5C1EE8-9A04-06F9-3D12-A1F5D78A315A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14" creationId="{70705FA6-79AB-8C04-AEBF-7A9053D65745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20" creationId="{6B0C9730-D939-DFB4-1CF5-00867053ABF8}"/>
          </ac:spMkLst>
        </pc:spChg>
        <pc:spChg chg="add mod 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31" creationId="{2FD48718-6CD2-CF77-14E9-45D5B7EB8D17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40" creationId="{DC5C67A0-8029-E3B7-7627-1257F1E36F09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42" creationId="{FD795BD7-0C5E-4941-A1AE-10AE412EAB46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46" creationId="{46C1BCF6-2F23-1DCD-4BE5-558CB69AEE84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47" creationId="{4B585EEB-FC75-58AE-5A8F-F3EAFF745AEB}"/>
          </ac:spMkLst>
        </pc:spChg>
        <pc:spChg chg="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72" creationId="{B2166364-CF97-11B7-7FCA-062B0879C3F6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73" creationId="{5F9849C1-DC91-F94C-AA08-01BE95E17843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74" creationId="{8B46E4A0-8640-CC41-AB78-A6CD96BEADD6}"/>
          </ac:spMkLst>
        </pc:spChg>
        <pc:spChg chg="add mod">
          <ac:chgData name="Bouman, Peter PA" userId="fabc2cf0-33af-45a0-a92f-3338f325576e" providerId="ADAL" clId="{7F5074A5-399B-453F-86C5-5ED1BC7A602A}" dt="2025-05-09T07:52:14.540" v="1260"/>
          <ac:spMkLst>
            <pc:docMk/>
            <pc:sldMk cId="2216752985" sldId="2147483626"/>
            <ac:spMk id="75" creationId="{7298C0DA-2B7D-4848-E196-75DEE3CEB286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76" creationId="{D0D76351-E424-1686-BEBC-EF5F4B5A799B}"/>
          </ac:spMkLst>
        </pc:spChg>
        <pc:spChg chg="mod">
          <ac:chgData name="Bouman, Peter PA" userId="fabc2cf0-33af-45a0-a92f-3338f325576e" providerId="ADAL" clId="{7F5074A5-399B-453F-86C5-5ED1BC7A602A}" dt="2025-05-09T07:25:09.114" v="1004" actId="113"/>
          <ac:spMkLst>
            <pc:docMk/>
            <pc:sldMk cId="2216752985" sldId="2147483626"/>
            <ac:spMk id="77" creationId="{6D4FE130-79D1-E4E8-59F0-7F2A2D04F776}"/>
          </ac:spMkLst>
        </pc:spChg>
        <pc:spChg chg="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78" creationId="{D0103710-1BA7-6A52-4672-B626B814F855}"/>
          </ac:spMkLst>
        </pc:spChg>
        <pc:spChg chg="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79" creationId="{C4F3D2B9-A964-B8C9-6B31-0B29F9F9B297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84" creationId="{44E71240-FD49-74EC-4E75-2A9556683C4B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87" creationId="{3F0DA620-7430-69DA-B430-8FBE1FAC630F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89" creationId="{927879AF-C69A-FAF1-CD40-1EE4A0D31946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90" creationId="{FCE2DE06-3256-8619-23A6-7F86909F07E9}"/>
          </ac:spMkLst>
        </pc:spChg>
        <pc:spChg chg="add del">
          <ac:chgData name="Bouman, Peter PA" userId="fabc2cf0-33af-45a0-a92f-3338f325576e" providerId="ADAL" clId="{7F5074A5-399B-453F-86C5-5ED1BC7A602A}" dt="2025-05-09T07:51:57.118" v="1257" actId="478"/>
          <ac:spMkLst>
            <pc:docMk/>
            <pc:sldMk cId="2216752985" sldId="2147483626"/>
            <ac:spMk id="91" creationId="{22A379FC-B044-995E-5DCB-BA940EC378B4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92" creationId="{4E39918A-DD84-4839-8D02-CA6F02381032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93" creationId="{E967220E-0CA3-18FB-A21F-B0A4C47E6D22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94" creationId="{BAE53486-0BD1-9D1C-638E-19C0DA412E9E}"/>
          </ac:spMkLst>
        </pc:spChg>
        <pc:spChg chg="add del">
          <ac:chgData name="Bouman, Peter PA" userId="fabc2cf0-33af-45a0-a92f-3338f325576e" providerId="ADAL" clId="{7F5074A5-399B-453F-86C5-5ED1BC7A602A}" dt="2025-05-09T07:52:09.938" v="1258" actId="478"/>
          <ac:spMkLst>
            <pc:docMk/>
            <pc:sldMk cId="2216752985" sldId="2147483626"/>
            <ac:spMk id="95" creationId="{0DC722F0-6E27-EE89-A200-6707B0D07FCB}"/>
          </ac:spMkLst>
        </pc:spChg>
        <pc:spChg chg="add mod 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149" creationId="{B8917965-D7A0-4C99-D987-BBEC4DA19267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150" creationId="{1949D719-4C3D-5C65-83B4-B9176CA722CD}"/>
          </ac:spMkLst>
        </pc:spChg>
        <pc:spChg chg="ord">
          <ac:chgData name="Bouman, Peter PA" userId="fabc2cf0-33af-45a0-a92f-3338f325576e" providerId="ADAL" clId="{7F5074A5-399B-453F-86C5-5ED1BC7A602A}" dt="2025-05-09T07:52:18.182" v="1261" actId="167"/>
          <ac:spMkLst>
            <pc:docMk/>
            <pc:sldMk cId="2216752985" sldId="2147483626"/>
            <ac:spMk id="151" creationId="{A160AB89-9C25-D675-5217-851EED0AD2A2}"/>
          </ac:spMkLst>
        </pc:spChg>
        <pc:grpChg chg="del">
          <ac:chgData name="Bouman, Peter PA" userId="fabc2cf0-33af-45a0-a92f-3338f325576e" providerId="ADAL" clId="{7F5074A5-399B-453F-86C5-5ED1BC7A602A}" dt="2025-05-09T07:52:13.535" v="1259" actId="478"/>
          <ac:grpSpMkLst>
            <pc:docMk/>
            <pc:sldMk cId="2216752985" sldId="2147483626"/>
            <ac:grpSpMk id="88" creationId="{12C97530-60A9-9B6A-76A6-12AC34C2A253}"/>
          </ac:grpSpMkLst>
        </pc:grpChg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4127610337" sldId="2147483626"/>
        </pc:sldMkLst>
      </pc:sldChg>
      <pc:sldChg chg="add del">
        <pc:chgData name="Bouman, Peter PA" userId="fabc2cf0-33af-45a0-a92f-3338f325576e" providerId="ADAL" clId="{7F5074A5-399B-453F-86C5-5ED1BC7A602A}" dt="2025-05-09T07:27:10.794" v="1015" actId="47"/>
        <pc:sldMkLst>
          <pc:docMk/>
          <pc:sldMk cId="1456717175" sldId="2147483627"/>
        </pc:sldMkLst>
      </pc:sldChg>
      <pc:sldChg chg="addSp delSp modSp add mod modTransition delAnim modAnim">
        <pc:chgData name="Bouman, Peter PA" userId="fabc2cf0-33af-45a0-a92f-3338f325576e" providerId="ADAL" clId="{7F5074A5-399B-453F-86C5-5ED1BC7A602A}" dt="2025-05-09T08:02:04.625" v="1315"/>
        <pc:sldMkLst>
          <pc:docMk/>
          <pc:sldMk cId="2536513525" sldId="2147483627"/>
        </pc:sldMkLst>
        <pc:spChg chg="mod">
          <ac:chgData name="Bouman, Peter PA" userId="fabc2cf0-33af-45a0-a92f-3338f325576e" providerId="ADAL" clId="{7F5074A5-399B-453F-86C5-5ED1BC7A602A}" dt="2025-05-09T07:27:51.147" v="1017"/>
          <ac:spMkLst>
            <pc:docMk/>
            <pc:sldMk cId="2536513525" sldId="2147483627"/>
            <ac:spMk id="2" creationId="{32803D2E-77EF-C1E3-E86B-9E11FD4689D4}"/>
          </ac:spMkLst>
        </pc:spChg>
        <pc:spChg chg="add del mod">
          <ac:chgData name="Bouman, Peter PA" userId="fabc2cf0-33af-45a0-a92f-3338f325576e" providerId="ADAL" clId="{7F5074A5-399B-453F-86C5-5ED1BC7A602A}" dt="2025-05-09T07:31:45.766" v="1037" actId="478"/>
          <ac:spMkLst>
            <pc:docMk/>
            <pc:sldMk cId="2536513525" sldId="2147483627"/>
            <ac:spMk id="3" creationId="{5610AEA7-15A4-E064-1018-06CFA2567745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5" creationId="{35E860C0-948E-6E30-BD7C-54EEA20DAE63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9" creationId="{DD2357D1-17ED-910F-CEC7-8F153A73F5D4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12" creationId="{124C0DD9-83B4-DE77-91D4-863215F4B0DC}"/>
          </ac:spMkLst>
        </pc:spChg>
        <pc:spChg chg="add del mod">
          <ac:chgData name="Bouman, Peter PA" userId="fabc2cf0-33af-45a0-a92f-3338f325576e" providerId="ADAL" clId="{7F5074A5-399B-453F-86C5-5ED1BC7A602A}" dt="2025-05-09T07:31:45.766" v="1037" actId="478"/>
          <ac:spMkLst>
            <pc:docMk/>
            <pc:sldMk cId="2536513525" sldId="2147483627"/>
            <ac:spMk id="14" creationId="{F3644DF5-80B6-ABD7-53A6-94859AA74F20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16" creationId="{5C73474B-FB85-8D31-C823-1C1E89D9405A}"/>
          </ac:spMkLst>
        </pc:spChg>
        <pc:spChg chg="add del mod">
          <ac:chgData name="Bouman, Peter PA" userId="fabc2cf0-33af-45a0-a92f-3338f325576e" providerId="ADAL" clId="{7F5074A5-399B-453F-86C5-5ED1BC7A602A}" dt="2025-05-09T07:31:45.766" v="1037" actId="478"/>
          <ac:spMkLst>
            <pc:docMk/>
            <pc:sldMk cId="2536513525" sldId="2147483627"/>
            <ac:spMk id="19" creationId="{0927976D-01F0-4742-F6F4-2C847606F3D2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22" creationId="{5D441C61-C0FA-F557-D0C5-E8E129D6DEE1}"/>
          </ac:spMkLst>
        </pc:spChg>
        <pc:spChg chg="mod">
          <ac:chgData name="Bouman, Peter PA" userId="fabc2cf0-33af-45a0-a92f-3338f325576e" providerId="ADAL" clId="{7F5074A5-399B-453F-86C5-5ED1BC7A602A}" dt="2025-05-09T07:29:30.894" v="1030"/>
          <ac:spMkLst>
            <pc:docMk/>
            <pc:sldMk cId="2536513525" sldId="2147483627"/>
            <ac:spMk id="25" creationId="{C6192F3E-420B-D64B-3197-4DC9316B78FE}"/>
          </ac:spMkLst>
        </pc:spChg>
        <pc:spChg chg="add del mod or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26" creationId="{EA79CB84-BA2E-0672-D0DE-E01FC2A9D1E3}"/>
          </ac:spMkLst>
        </pc:spChg>
        <pc:spChg chg="add del mod or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27" creationId="{54FF3027-4C1C-5E8F-F01C-43FE856E85C0}"/>
          </ac:spMkLst>
        </pc:spChg>
        <pc:spChg chg="add del mod">
          <ac:chgData name="Bouman, Peter PA" userId="fabc2cf0-33af-45a0-a92f-3338f325576e" providerId="ADAL" clId="{7F5074A5-399B-453F-86C5-5ED1BC7A602A}" dt="2025-05-09T07:32:11.602" v="1081" actId="478"/>
          <ac:spMkLst>
            <pc:docMk/>
            <pc:sldMk cId="2536513525" sldId="2147483627"/>
            <ac:spMk id="28" creationId="{612BF04F-B5C0-A0D2-E811-BE08F8FD6196}"/>
          </ac:spMkLst>
        </pc:spChg>
        <pc:spChg chg="add del mod">
          <ac:chgData name="Bouman, Peter PA" userId="fabc2cf0-33af-45a0-a92f-3338f325576e" providerId="ADAL" clId="{7F5074A5-399B-453F-86C5-5ED1BC7A602A}" dt="2025-05-09T07:32:11.602" v="1081" actId="478"/>
          <ac:spMkLst>
            <pc:docMk/>
            <pc:sldMk cId="2536513525" sldId="2147483627"/>
            <ac:spMk id="29" creationId="{7B0B5995-D4B4-A3AB-06A1-495D4B0BF8E0}"/>
          </ac:spMkLst>
        </pc:spChg>
        <pc:spChg chg="add del mod">
          <ac:chgData name="Bouman, Peter PA" userId="fabc2cf0-33af-45a0-a92f-3338f325576e" providerId="ADAL" clId="{7F5074A5-399B-453F-86C5-5ED1BC7A602A}" dt="2025-05-09T07:32:11.602" v="1081" actId="478"/>
          <ac:spMkLst>
            <pc:docMk/>
            <pc:sldMk cId="2536513525" sldId="2147483627"/>
            <ac:spMk id="30" creationId="{AA8ED168-C28A-4687-867D-7B034A5086EC}"/>
          </ac:spMkLst>
        </pc:spChg>
        <pc:spChg chg="add del mo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35" creationId="{A0ACECB8-FE4D-F8BC-B0EE-271174405E58}"/>
          </ac:spMkLst>
        </pc:spChg>
        <pc:spChg chg="del mo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38" creationId="{93A48766-DBF2-A10F-E070-51D1E3FDB856}"/>
          </ac:spMkLst>
        </pc:spChg>
        <pc:spChg chg="add 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42" creationId="{3BAB02FE-D56D-871E-5D81-435E3FEFE94F}"/>
          </ac:spMkLst>
        </pc:spChg>
        <pc:spChg chg="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44" creationId="{4959D747-62A6-0559-FD7D-EE975E584512}"/>
          </ac:spMkLst>
        </pc:spChg>
        <pc:spChg chg="add 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45" creationId="{E0E59647-50FD-09E6-CB57-82C2F829E1A6}"/>
          </ac:spMkLst>
        </pc:spChg>
        <pc:spChg chg="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48" creationId="{7EAA4FE9-029B-7497-A2A2-7815A5AD6BAC}"/>
          </ac:spMkLst>
        </pc:spChg>
        <pc:spChg chg="add 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50" creationId="{B06C8971-C653-E1E7-164F-CC78125BDA16}"/>
          </ac:spMkLst>
        </pc:spChg>
        <pc:spChg chg="add mod">
          <ac:chgData name="Bouman, Peter PA" userId="fabc2cf0-33af-45a0-a92f-3338f325576e" providerId="ADAL" clId="{7F5074A5-399B-453F-86C5-5ED1BC7A602A}" dt="2025-05-09T07:32:44.851" v="1084" actId="404"/>
          <ac:spMkLst>
            <pc:docMk/>
            <pc:sldMk cId="2536513525" sldId="2147483627"/>
            <ac:spMk id="51" creationId="{120F660F-641B-F8F2-3B5D-10B5E0BB3C29}"/>
          </ac:spMkLst>
        </pc:spChg>
        <pc:spChg chg="add mod">
          <ac:chgData name="Bouman, Peter PA" userId="fabc2cf0-33af-45a0-a92f-3338f325576e" providerId="ADAL" clId="{7F5074A5-399B-453F-86C5-5ED1BC7A602A}" dt="2025-05-09T07:33:21.507" v="1099" actId="1036"/>
          <ac:spMkLst>
            <pc:docMk/>
            <pc:sldMk cId="2536513525" sldId="2147483627"/>
            <ac:spMk id="53" creationId="{7BF15418-1B3A-0CA1-4513-F3A13C696517}"/>
          </ac:spMkLst>
        </pc:spChg>
        <pc:spChg chg="add 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54" creationId="{2FB19D2D-08D0-7371-3A7E-A5BC8108F69B}"/>
          </ac:spMkLst>
        </pc:spChg>
        <pc:spChg chg="add 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56" creationId="{BEBF06FF-5D56-C6CB-7486-DC7D5C7B3CAD}"/>
          </ac:spMkLst>
        </pc:spChg>
        <pc:spChg chg="add 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57" creationId="{096BD89B-90AA-C4F0-D3B4-9B1B09AFB67D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61" creationId="{B6F732FB-2C7C-B17F-31B6-7292F5A09967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62" creationId="{CC595227-BD00-B829-699D-234642597DB6}"/>
          </ac:spMkLst>
        </pc:spChg>
        <pc:spChg chg="mod">
          <ac:chgData name="Bouman, Peter PA" userId="fabc2cf0-33af-45a0-a92f-3338f325576e" providerId="ADAL" clId="{7F5074A5-399B-453F-86C5-5ED1BC7A602A}" dt="2025-05-09T07:28:40.004" v="1025" actId="113"/>
          <ac:spMkLst>
            <pc:docMk/>
            <pc:sldMk cId="2536513525" sldId="2147483627"/>
            <ac:spMk id="77" creationId="{931E8CA0-AAE5-5508-F69A-E03A029B5527}"/>
          </ac:spMkLst>
        </pc:spChg>
        <pc:spChg chg="del">
          <ac:chgData name="Bouman, Peter PA" userId="fabc2cf0-33af-45a0-a92f-3338f325576e" providerId="ADAL" clId="{7F5074A5-399B-453F-86C5-5ED1BC7A602A}" dt="2025-05-09T07:28:58.081" v="1027" actId="478"/>
          <ac:spMkLst>
            <pc:docMk/>
            <pc:sldMk cId="2536513525" sldId="2147483627"/>
            <ac:spMk id="78" creationId="{A504EC8C-0D99-F75D-14FD-A0767EFE1A75}"/>
          </ac:spMkLst>
        </pc:spChg>
        <pc:spChg chg="del">
          <ac:chgData name="Bouman, Peter PA" userId="fabc2cf0-33af-45a0-a92f-3338f325576e" providerId="ADAL" clId="{7F5074A5-399B-453F-86C5-5ED1BC7A602A}" dt="2025-05-09T07:29:02.885" v="1028" actId="478"/>
          <ac:spMkLst>
            <pc:docMk/>
            <pc:sldMk cId="2536513525" sldId="2147483627"/>
            <ac:spMk id="79" creationId="{AB2CCCAE-E888-5A9F-8506-3866EA4DD6AE}"/>
          </ac:spMkLst>
        </pc:spChg>
        <pc:spChg chg="del mo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84" creationId="{99765211-766F-4DAD-D261-1E1B343D3980}"/>
          </ac:spMkLst>
        </pc:spChg>
        <pc:spChg chg="del mo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87" creationId="{70422F53-64A9-EB38-E86E-5C0FEFB44B66}"/>
          </ac:spMkLst>
        </pc:spChg>
        <pc:spChg chg="del mod">
          <ac:chgData name="Bouman, Peter PA" userId="fabc2cf0-33af-45a0-a92f-3338f325576e" providerId="ADAL" clId="{7F5074A5-399B-453F-86C5-5ED1BC7A602A}" dt="2025-05-09T07:55:29.941" v="1288" actId="478"/>
          <ac:spMkLst>
            <pc:docMk/>
            <pc:sldMk cId="2536513525" sldId="2147483627"/>
            <ac:spMk id="89" creationId="{20F74C49-F7B5-1B2C-5E8E-A8BD9238E8E4}"/>
          </ac:spMkLst>
        </pc:spChg>
        <pc:spChg chg="del">
          <ac:chgData name="Bouman, Peter PA" userId="fabc2cf0-33af-45a0-a92f-3338f325576e" providerId="ADAL" clId="{7F5074A5-399B-453F-86C5-5ED1BC7A602A}" dt="2025-05-09T07:29:02.885" v="1028" actId="478"/>
          <ac:spMkLst>
            <pc:docMk/>
            <pc:sldMk cId="2536513525" sldId="2147483627"/>
            <ac:spMk id="90" creationId="{47BAEF87-FEFB-91CE-3BCD-132BB06B4A7B}"/>
          </ac:spMkLst>
        </pc:spChg>
        <pc:spChg chg="del">
          <ac:chgData name="Bouman, Peter PA" userId="fabc2cf0-33af-45a0-a92f-3338f325576e" providerId="ADAL" clId="{7F5074A5-399B-453F-86C5-5ED1BC7A602A}" dt="2025-05-09T07:28:58.081" v="1027" actId="478"/>
          <ac:spMkLst>
            <pc:docMk/>
            <pc:sldMk cId="2536513525" sldId="2147483627"/>
            <ac:spMk id="91" creationId="{673B3F54-6841-E5B5-D16F-C8455A8A57A7}"/>
          </ac:spMkLst>
        </pc:spChg>
        <pc:spChg chg="del">
          <ac:chgData name="Bouman, Peter PA" userId="fabc2cf0-33af-45a0-a92f-3338f325576e" providerId="ADAL" clId="{7F5074A5-399B-453F-86C5-5ED1BC7A602A}" dt="2025-05-09T07:29:07.492" v="1029" actId="478"/>
          <ac:spMkLst>
            <pc:docMk/>
            <pc:sldMk cId="2536513525" sldId="2147483627"/>
            <ac:spMk id="92" creationId="{CFA71320-C326-81D3-CC17-FDED450E4FF7}"/>
          </ac:spMkLst>
        </pc:spChg>
        <pc:spChg chg="del">
          <ac:chgData name="Bouman, Peter PA" userId="fabc2cf0-33af-45a0-a92f-3338f325576e" providerId="ADAL" clId="{7F5074A5-399B-453F-86C5-5ED1BC7A602A}" dt="2025-05-09T07:28:58.081" v="1027" actId="478"/>
          <ac:spMkLst>
            <pc:docMk/>
            <pc:sldMk cId="2536513525" sldId="2147483627"/>
            <ac:spMk id="93" creationId="{706A6BA6-2BB8-F5E7-2B36-C8A5D24B7A34}"/>
          </ac:spMkLst>
        </pc:spChg>
        <pc:spChg chg="del">
          <ac:chgData name="Bouman, Peter PA" userId="fabc2cf0-33af-45a0-a92f-3338f325576e" providerId="ADAL" clId="{7F5074A5-399B-453F-86C5-5ED1BC7A602A}" dt="2025-05-09T07:29:07.492" v="1029" actId="478"/>
          <ac:spMkLst>
            <pc:docMk/>
            <pc:sldMk cId="2536513525" sldId="2147483627"/>
            <ac:spMk id="94" creationId="{308E59F4-115E-0E28-1DF5-62FF60AD5700}"/>
          </ac:spMkLst>
        </pc:spChg>
        <pc:spChg chg="del">
          <ac:chgData name="Bouman, Peter PA" userId="fabc2cf0-33af-45a0-a92f-3338f325576e" providerId="ADAL" clId="{7F5074A5-399B-453F-86C5-5ED1BC7A602A}" dt="2025-05-09T07:29:07.492" v="1029" actId="478"/>
          <ac:spMkLst>
            <pc:docMk/>
            <pc:sldMk cId="2536513525" sldId="2147483627"/>
            <ac:spMk id="95" creationId="{B389B4B1-08DC-F178-DE38-EE11822E0E7C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155" creationId="{B89626B8-D00D-E19C-3BD0-27D4E4A93CE7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157" creationId="{841050B8-6870-C17E-17D5-C0D353221FD1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162" creationId="{1D97C6AB-ACA2-085D-BC67-F91C8799FC11}"/>
          </ac:spMkLst>
        </pc:spChg>
        <pc:spChg chg="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166" creationId="{FCA6919F-0A26-3CC3-CF49-34D143244317}"/>
          </ac:spMkLst>
        </pc:spChg>
        <pc:spChg chg="add mod">
          <ac:chgData name="Bouman, Peter PA" userId="fabc2cf0-33af-45a0-a92f-3338f325576e" providerId="ADAL" clId="{7F5074A5-399B-453F-86C5-5ED1BC7A602A}" dt="2025-05-09T07:55:31.086" v="1289"/>
          <ac:spMkLst>
            <pc:docMk/>
            <pc:sldMk cId="2536513525" sldId="2147483627"/>
            <ac:spMk id="176" creationId="{8C626473-E870-FDD0-4915-36CDD34C22A2}"/>
          </ac:spMkLst>
        </pc:spChg>
        <pc:grpChg chg="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4" creationId="{58E97E40-206D-125A-E4D7-5D5A80932895}"/>
          </ac:grpSpMkLst>
        </pc:grpChg>
        <pc:grpChg chg="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7" creationId="{47F36D75-5206-DCE5-5CAB-FFB117B1F285}"/>
          </ac:grpSpMkLst>
        </pc:grpChg>
        <pc:grpChg chg="add 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10" creationId="{E267F800-0939-3126-DA3D-DFCA263F2DBB}"/>
          </ac:grpSpMkLst>
        </pc:grpChg>
        <pc:grpChg chg="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15" creationId="{684F6499-CFC0-7AFD-6CE5-E3E93D05667A}"/>
          </ac:grpSpMkLst>
        </pc:grpChg>
        <pc:grpChg chg="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20" creationId="{3236C5FE-6DB2-97EC-EB7D-10D33FD2C5EE}"/>
          </ac:grpSpMkLst>
        </pc:grpChg>
        <pc:grpChg chg="del mod">
          <ac:chgData name="Bouman, Peter PA" userId="fabc2cf0-33af-45a0-a92f-3338f325576e" providerId="ADAL" clId="{7F5074A5-399B-453F-86C5-5ED1BC7A602A}" dt="2025-05-09T07:31:45.766" v="1037" actId="478"/>
          <ac:grpSpMkLst>
            <pc:docMk/>
            <pc:sldMk cId="2536513525" sldId="2147483627"/>
            <ac:grpSpMk id="23" creationId="{2F3BC1E2-F7C2-1804-5582-A6499D26B56A}"/>
          </ac:grpSpMkLst>
        </pc:grpChg>
        <pc:grpChg chg="del mod">
          <ac:chgData name="Bouman, Peter PA" userId="fabc2cf0-33af-45a0-a92f-3338f325576e" providerId="ADAL" clId="{7F5074A5-399B-453F-86C5-5ED1BC7A602A}" dt="2025-05-09T07:55:29.941" v="1288" actId="478"/>
          <ac:grpSpMkLst>
            <pc:docMk/>
            <pc:sldMk cId="2536513525" sldId="2147483627"/>
            <ac:grpSpMk id="31" creationId="{082FBD68-8656-21D4-3CCA-E2081819782F}"/>
          </ac:grpSpMkLst>
        </pc:grpChg>
        <pc:grpChg chg="mod">
          <ac:chgData name="Bouman, Peter PA" userId="fabc2cf0-33af-45a0-a92f-3338f325576e" providerId="ADAL" clId="{7F5074A5-399B-453F-86C5-5ED1BC7A602A}" dt="2025-05-09T07:32:03.111" v="1080" actId="1038"/>
          <ac:grpSpMkLst>
            <pc:docMk/>
            <pc:sldMk cId="2536513525" sldId="2147483627"/>
            <ac:grpSpMk id="33" creationId="{8E6BFFB0-FAB9-F763-7AA0-6777F7542EC0}"/>
          </ac:grpSpMkLst>
        </pc:grpChg>
        <pc:grpChg chg="del mod">
          <ac:chgData name="Bouman, Peter PA" userId="fabc2cf0-33af-45a0-a92f-3338f325576e" providerId="ADAL" clId="{7F5074A5-399B-453F-86C5-5ED1BC7A602A}" dt="2025-05-09T07:55:29.941" v="1288" actId="478"/>
          <ac:grpSpMkLst>
            <pc:docMk/>
            <pc:sldMk cId="2536513525" sldId="2147483627"/>
            <ac:grpSpMk id="40" creationId="{87F9F4C7-6498-4170-5990-C589FD5566DB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0" creationId="{62D82CC2-FB0D-D21B-5C0D-437B7B09B23D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1" creationId="{92664E44-34B9-A6E3-6F54-980FE9502B45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2" creationId="{D5460538-E803-CD95-F2F2-D91FB37CF8E5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3" creationId="{EF004E3C-2CCB-6298-8A76-9A9D4B634FF3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5" creationId="{503C9521-6F29-3BA9-1DE2-9C46D03204EC}"/>
          </ac:grpSpMkLst>
        </pc:grpChg>
        <pc:grpChg chg="del">
          <ac:chgData name="Bouman, Peter PA" userId="fabc2cf0-33af-45a0-a92f-3338f325576e" providerId="ADAL" clId="{7F5074A5-399B-453F-86C5-5ED1BC7A602A}" dt="2025-05-09T07:28:53.760" v="1026" actId="478"/>
          <ac:grpSpMkLst>
            <pc:docMk/>
            <pc:sldMk cId="2536513525" sldId="2147483627"/>
            <ac:grpSpMk id="86" creationId="{00B9D1D3-4853-5E96-1135-8579C5477186}"/>
          </ac:grpSpMkLst>
        </pc:grpChg>
        <pc:grpChg chg="del">
          <ac:chgData name="Bouman, Peter PA" userId="fabc2cf0-33af-45a0-a92f-3338f325576e" providerId="ADAL" clId="{7F5074A5-399B-453F-86C5-5ED1BC7A602A}" dt="2025-05-09T07:55:29.941" v="1288" actId="478"/>
          <ac:grpSpMkLst>
            <pc:docMk/>
            <pc:sldMk cId="2536513525" sldId="2147483627"/>
            <ac:grpSpMk id="88" creationId="{C732E06C-341F-0124-6441-BA231B64BAEA}"/>
          </ac:grpSpMkLst>
        </pc:grpChg>
        <pc:cxnChg chg="del mod">
          <ac:chgData name="Bouman, Peter PA" userId="fabc2cf0-33af-45a0-a92f-3338f325576e" providerId="ADAL" clId="{7F5074A5-399B-453F-86C5-5ED1BC7A602A}" dt="2025-05-09T07:31:45.766" v="1037" actId="478"/>
          <ac:cxnSpMkLst>
            <pc:docMk/>
            <pc:sldMk cId="2536513525" sldId="2147483627"/>
            <ac:cxnSpMk id="18" creationId="{0E92F730-37B3-3EF8-276F-BD7C62E64274}"/>
          </ac:cxnSpMkLst>
        </pc:cxnChg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3950273409" sldId="2147483627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670217614" sldId="2147483628"/>
        </pc:sldMkLst>
      </pc:sldChg>
      <pc:sldChg chg="addSp delSp modSp add mod modTransition delAnim modAnim">
        <pc:chgData name="Bouman, Peter PA" userId="fabc2cf0-33af-45a0-a92f-3338f325576e" providerId="ADAL" clId="{7F5074A5-399B-453F-86C5-5ED1BC7A602A}" dt="2025-05-09T08:05:52.137" v="1320"/>
        <pc:sldMkLst>
          <pc:docMk/>
          <pc:sldMk cId="3417578732" sldId="2147483628"/>
        </pc:sldMkLst>
        <pc:spChg chg="mod">
          <ac:chgData name="Bouman, Peter PA" userId="fabc2cf0-33af-45a0-a92f-3338f325576e" providerId="ADAL" clId="{7F5074A5-399B-453F-86C5-5ED1BC7A602A}" dt="2025-05-09T07:34:01.799" v="1102"/>
          <ac:spMkLst>
            <pc:docMk/>
            <pc:sldMk cId="3417578732" sldId="2147483628"/>
            <ac:spMk id="2" creationId="{3F45DCBD-7B11-A0EA-BEE2-E4BBC443A840}"/>
          </ac:spMkLst>
        </pc:spChg>
        <pc:spChg chg="add 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3" creationId="{A79D3780-75C6-A36C-A5EF-16C572A25C5E}"/>
          </ac:spMkLst>
        </pc:spChg>
        <pc:spChg chg="add 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4" creationId="{CBBD23E0-4A6C-7B08-468B-7365E57CBB66}"/>
          </ac:spMkLst>
        </pc:spChg>
        <pc:spChg chg="add 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5" creationId="{0C1CE737-E017-D7B7-587F-18F3BEBC01A0}"/>
          </ac:spMkLst>
        </pc:spChg>
        <pc:spChg chg="add 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6" creationId="{59B7C34E-8D3E-2947-E2F0-31BA590D0A05}"/>
          </ac:spMkLst>
        </pc:spChg>
        <pc:spChg chg="add 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7" creationId="{E06CFA3F-427F-D452-4041-DE9AF17E56EC}"/>
          </ac:spMkLst>
        </pc:spChg>
        <pc:spChg chg="add 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8" creationId="{98FA7DD3-D484-95A9-EF19-029E00FB27A5}"/>
          </ac:spMkLst>
        </pc:spChg>
        <pc:spChg chg="add 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9" creationId="{72F22E7D-3C25-EF08-F81A-81F90BBC41E3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13" creationId="{26551C67-6BA0-C5C1-ACF0-D515360DDEB5}"/>
          </ac:spMkLst>
        </pc:spChg>
        <pc:spChg chg="del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26" creationId="{2781F8E8-2942-EF46-516A-503EC2835396}"/>
          </ac:spMkLst>
        </pc:spChg>
        <pc:spChg chg="del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27" creationId="{B5C9149A-CD05-BAB6-7E73-1999AB90914C}"/>
          </ac:spMkLst>
        </pc:spChg>
        <pc:spChg chg="del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35" creationId="{F81BDDF9-E734-5C89-76E8-6A3BB7770F08}"/>
          </ac:spMkLst>
        </pc:spChg>
        <pc:spChg chg="del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38" creationId="{C50A4A80-8EB4-A26A-7DA9-6AEA08DF6B89}"/>
          </ac:spMkLst>
        </pc:spChg>
        <pc:spChg chg="del">
          <ac:chgData name="Bouman, Peter PA" userId="fabc2cf0-33af-45a0-a92f-3338f325576e" providerId="ADAL" clId="{7F5074A5-399B-453F-86C5-5ED1BC7A602A}" dt="2025-05-09T07:34:18.717" v="1104" actId="478"/>
          <ac:spMkLst>
            <pc:docMk/>
            <pc:sldMk cId="3417578732" sldId="2147483628"/>
            <ac:spMk id="53" creationId="{2A097CCD-DEDF-8AAE-A519-3288DA00C224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60" creationId="{B504AE1A-0564-CF1E-DE25-405C9361A231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62" creationId="{2D1F9609-9778-6FAA-2AA0-226B162BF16B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71" creationId="{0D131462-4A93-0E3C-36C3-193ADEFE1A06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74" creationId="{54E6B7A5-FF70-DAB4-FB03-CFAACE25C933}"/>
          </ac:spMkLst>
        </pc:spChg>
        <pc:spChg chg="mod">
          <ac:chgData name="Bouman, Peter PA" userId="fabc2cf0-33af-45a0-a92f-3338f325576e" providerId="ADAL" clId="{7F5074A5-399B-453F-86C5-5ED1BC7A602A}" dt="2025-05-09T07:35:32.449" v="1149" actId="114"/>
          <ac:spMkLst>
            <pc:docMk/>
            <pc:sldMk cId="3417578732" sldId="2147483628"/>
            <ac:spMk id="77" creationId="{8E4904B8-370E-EDA8-2E98-BBBBD9281B3F}"/>
          </ac:spMkLst>
        </pc:spChg>
        <pc:spChg chg="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84" creationId="{2C0C2719-1457-568F-B45E-43D0A60729E4}"/>
          </ac:spMkLst>
        </pc:spChg>
        <pc:spChg chg="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87" creationId="{313209CA-0799-891A-6820-6C5F5A73A622}"/>
          </ac:spMkLst>
        </pc:spChg>
        <pc:spChg chg="del mod">
          <ac:chgData name="Bouman, Peter PA" userId="fabc2cf0-33af-45a0-a92f-3338f325576e" providerId="ADAL" clId="{7F5074A5-399B-453F-86C5-5ED1BC7A602A}" dt="2025-05-09T08:00:26.785" v="1306" actId="478"/>
          <ac:spMkLst>
            <pc:docMk/>
            <pc:sldMk cId="3417578732" sldId="2147483628"/>
            <ac:spMk id="89" creationId="{F85CCC54-20AA-2519-91A8-CD07E8915906}"/>
          </ac:spMkLst>
        </pc:spChg>
        <pc:spChg chg="mod">
          <ac:chgData name="Bouman, Peter PA" userId="fabc2cf0-33af-45a0-a92f-3338f325576e" providerId="ADAL" clId="{7F5074A5-399B-453F-86C5-5ED1BC7A602A}" dt="2025-05-09T08:00:34.045" v="1307"/>
          <ac:spMkLst>
            <pc:docMk/>
            <pc:sldMk cId="3417578732" sldId="2147483628"/>
            <ac:spMk id="92" creationId="{4F2D3055-5BD5-D216-6B84-B9D5EB3B030E}"/>
          </ac:spMkLst>
        </pc:spChg>
      </pc:sldChg>
      <pc:sldChg chg="modSp add del mod">
        <pc:chgData name="Bouman, Peter PA" userId="fabc2cf0-33af-45a0-a92f-3338f325576e" providerId="ADAL" clId="{7F5074A5-399B-453F-86C5-5ED1BC7A602A}" dt="2025-05-09T07:36:48.444" v="1159" actId="47"/>
        <pc:sldMkLst>
          <pc:docMk/>
          <pc:sldMk cId="1969259294" sldId="2147483629"/>
        </pc:sldMkLst>
        <pc:spChg chg="mod">
          <ac:chgData name="Bouman, Peter PA" userId="fabc2cf0-33af-45a0-a92f-3338f325576e" providerId="ADAL" clId="{7F5074A5-399B-453F-86C5-5ED1BC7A602A}" dt="2025-05-09T07:36:23.342" v="1155"/>
          <ac:spMkLst>
            <pc:docMk/>
            <pc:sldMk cId="1969259294" sldId="2147483629"/>
            <ac:spMk id="3" creationId="{F591856C-2EB9-4B39-9707-3880DC2D7624}"/>
          </ac:spMkLst>
        </pc:spChg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818045265" sldId="2147483629"/>
        </pc:sldMkLst>
      </pc:sldChg>
      <pc:sldChg chg="modSp new mod modTransition modAnim">
        <pc:chgData name="Bouman, Peter PA" userId="fabc2cf0-33af-45a0-a92f-3338f325576e" providerId="ADAL" clId="{7F5074A5-399B-453F-86C5-5ED1BC7A602A}" dt="2025-05-09T08:06:54.565" v="1323"/>
        <pc:sldMkLst>
          <pc:docMk/>
          <pc:sldMk cId="1830877821" sldId="2147483630"/>
        </pc:sldMkLst>
        <pc:spChg chg="mod">
          <ac:chgData name="Bouman, Peter PA" userId="fabc2cf0-33af-45a0-a92f-3338f325576e" providerId="ADAL" clId="{7F5074A5-399B-453F-86C5-5ED1BC7A602A}" dt="2025-05-09T07:38:37.520" v="1177" actId="790"/>
          <ac:spMkLst>
            <pc:docMk/>
            <pc:sldMk cId="1830877821" sldId="2147483630"/>
            <ac:spMk id="2" creationId="{E1C3EB16-E520-54DC-04EF-94AD24F58570}"/>
          </ac:spMkLst>
        </pc:spChg>
        <pc:spChg chg="mod">
          <ac:chgData name="Bouman, Peter PA" userId="fabc2cf0-33af-45a0-a92f-3338f325576e" providerId="ADAL" clId="{7F5074A5-399B-453F-86C5-5ED1BC7A602A}" dt="2025-05-09T07:38:37.520" v="1177" actId="790"/>
          <ac:spMkLst>
            <pc:docMk/>
            <pc:sldMk cId="1830877821" sldId="2147483630"/>
            <ac:spMk id="3" creationId="{9B6FB395-A24A-0DDD-466B-4FFDD4190CC5}"/>
          </ac:spMkLst>
        </pc:spChg>
      </pc:sldChg>
      <pc:sldChg chg="addSp delSp modSp new del mod ord modAnim">
        <pc:chgData name="Bouman, Peter PA" userId="fabc2cf0-33af-45a0-a92f-3338f325576e" providerId="ADAL" clId="{7F5074A5-399B-453F-86C5-5ED1BC7A602A}" dt="2025-05-09T07:57:41.375" v="1296" actId="47"/>
        <pc:sldMkLst>
          <pc:docMk/>
          <pc:sldMk cId="1644479346" sldId="2147483631"/>
        </pc:sldMkLst>
        <pc:spChg chg="del">
          <ac:chgData name="Bouman, Peter PA" userId="fabc2cf0-33af-45a0-a92f-3338f325576e" providerId="ADAL" clId="{7F5074A5-399B-453F-86C5-5ED1BC7A602A}" dt="2025-05-09T07:48:51.220" v="1239" actId="478"/>
          <ac:spMkLst>
            <pc:docMk/>
            <pc:sldMk cId="1644479346" sldId="2147483631"/>
            <ac:spMk id="3" creationId="{8A57CA74-7560-6623-9AE2-987E83DCCDC4}"/>
          </ac:spMkLst>
        </pc:spChg>
        <pc:spChg chg="del mod">
          <ac:chgData name="Bouman, Peter PA" userId="fabc2cf0-33af-45a0-a92f-3338f325576e" providerId="ADAL" clId="{7F5074A5-399B-453F-86C5-5ED1BC7A602A}" dt="2025-05-09T07:53:50.924" v="1272" actId="478"/>
          <ac:spMkLst>
            <pc:docMk/>
            <pc:sldMk cId="1644479346" sldId="2147483631"/>
            <ac:spMk id="4" creationId="{1DE2E867-AF59-1447-E178-44271A27E4A4}"/>
          </ac:spMkLst>
        </pc:spChg>
        <pc:spChg chg="del mod">
          <ac:chgData name="Bouman, Peter PA" userId="fabc2cf0-33af-45a0-a92f-3338f325576e" providerId="ADAL" clId="{7F5074A5-399B-453F-86C5-5ED1BC7A602A}" dt="2025-05-09T07:53:56.228" v="1273" actId="478"/>
          <ac:spMkLst>
            <pc:docMk/>
            <pc:sldMk cId="1644479346" sldId="2147483631"/>
            <ac:spMk id="5" creationId="{30D4EE29-461B-8793-26EE-78157F55BA4A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10" creationId="{31C0A361-55D0-AA15-AFD6-8C92599B2483}"/>
          </ac:spMkLst>
        </pc:spChg>
        <pc:spChg chg="mod">
          <ac:chgData name="Bouman, Peter PA" userId="fabc2cf0-33af-45a0-a92f-3338f325576e" providerId="ADAL" clId="{7F5074A5-399B-453F-86C5-5ED1BC7A602A}" dt="2025-05-09T07:49:10.004" v="1241" actId="2711"/>
          <ac:spMkLst>
            <pc:docMk/>
            <pc:sldMk cId="1644479346" sldId="2147483631"/>
            <ac:spMk id="15" creationId="{B72EEE94-69B0-042E-AE8F-133640437CDD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19" creationId="{BA6CDC48-40F7-06C3-BD54-96B322B4FD48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24" creationId="{DBEBF130-D00C-7FB5-F98B-0C8AFA20DEAC}"/>
          </ac:spMkLst>
        </pc:spChg>
        <pc:spChg chg="add mod">
          <ac:chgData name="Bouman, Peter PA" userId="fabc2cf0-33af-45a0-a92f-3338f325576e" providerId="ADAL" clId="{7F5074A5-399B-453F-86C5-5ED1BC7A602A}" dt="2025-05-09T07:49:52.396" v="1249" actId="1035"/>
          <ac:spMkLst>
            <pc:docMk/>
            <pc:sldMk cId="1644479346" sldId="2147483631"/>
            <ac:spMk id="26" creationId="{492BFDFB-60CF-65CF-0F13-A5B3BB42A09F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30" creationId="{6F572955-56F9-D31A-510A-C55E3C54A937}"/>
          </ac:spMkLst>
        </pc:spChg>
        <pc:spChg chg="mod">
          <ac:chgData name="Bouman, Peter PA" userId="fabc2cf0-33af-45a0-a92f-3338f325576e" providerId="ADAL" clId="{7F5074A5-399B-453F-86C5-5ED1BC7A602A}" dt="2025-05-09T07:49:10.004" v="1241" actId="2711"/>
          <ac:spMkLst>
            <pc:docMk/>
            <pc:sldMk cId="1644479346" sldId="2147483631"/>
            <ac:spMk id="35" creationId="{0FD93EFF-3432-D0E3-62B0-21D3A490B866}"/>
          </ac:spMkLst>
        </pc:spChg>
        <pc:spChg chg="mod">
          <ac:chgData name="Bouman, Peter PA" userId="fabc2cf0-33af-45a0-a92f-3338f325576e" providerId="ADAL" clId="{7F5074A5-399B-453F-86C5-5ED1BC7A602A}" dt="2025-05-09T07:49:52.396" v="1249" actId="1035"/>
          <ac:spMkLst>
            <pc:docMk/>
            <pc:sldMk cId="1644479346" sldId="2147483631"/>
            <ac:spMk id="37" creationId="{58790CB4-148F-D049-58FA-D0BD37E003FA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41" creationId="{04BFE58A-7A54-95FC-44CF-31CAFC904013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63" creationId="{B1A33D7B-E654-E6E4-B32A-45800E28BE4B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65" creationId="{0B03323B-B9D7-ABF2-0E25-EC7202C6ACCD}"/>
          </ac:spMkLst>
        </pc:spChg>
        <pc:spChg chg="mod">
          <ac:chgData name="Bouman, Peter PA" userId="fabc2cf0-33af-45a0-a92f-3338f325576e" providerId="ADAL" clId="{7F5074A5-399B-453F-86C5-5ED1BC7A602A}" dt="2025-05-09T07:49:12.266" v="1242" actId="404"/>
          <ac:spMkLst>
            <pc:docMk/>
            <pc:sldMk cId="1644479346" sldId="2147483631"/>
            <ac:spMk id="67" creationId="{F06D7120-D75D-22E3-9C92-E7BACE1A023A}"/>
          </ac:spMkLst>
        </pc:spChg>
        <pc:spChg chg="mod">
          <ac:chgData name="Bouman, Peter PA" userId="fabc2cf0-33af-45a0-a92f-3338f325576e" providerId="ADAL" clId="{7F5074A5-399B-453F-86C5-5ED1BC7A602A}" dt="2025-05-09T07:49:52.396" v="1249" actId="1035"/>
          <ac:spMkLst>
            <pc:docMk/>
            <pc:sldMk cId="1644479346" sldId="2147483631"/>
            <ac:spMk id="68" creationId="{553A6970-5848-4CF2-B652-8ED046DB5D39}"/>
          </ac:spMkLst>
        </pc:spChg>
        <pc:spChg chg="del mod">
          <ac:chgData name="Bouman, Peter PA" userId="fabc2cf0-33af-45a0-a92f-3338f325576e" providerId="ADAL" clId="{7F5074A5-399B-453F-86C5-5ED1BC7A602A}" dt="2025-05-09T07:54:00.359" v="1274" actId="478"/>
          <ac:spMkLst>
            <pc:docMk/>
            <pc:sldMk cId="1644479346" sldId="2147483631"/>
            <ac:spMk id="69" creationId="{BB9A22AF-C7DD-4436-3A60-765B3547E0D5}"/>
          </ac:spMkLst>
        </pc:spChg>
        <pc:spChg chg="add del mod">
          <ac:chgData name="Bouman, Peter PA" userId="fabc2cf0-33af-45a0-a92f-3338f325576e" providerId="ADAL" clId="{7F5074A5-399B-453F-86C5-5ED1BC7A602A}" dt="2025-05-09T07:53:56.228" v="1273" actId="478"/>
          <ac:spMkLst>
            <pc:docMk/>
            <pc:sldMk cId="1644479346" sldId="2147483631"/>
            <ac:spMk id="70" creationId="{66CC3B66-D3D1-E2C3-BCEC-3D657C000195}"/>
          </ac:spMkLst>
        </pc:spChg>
        <pc:spChg chg="del mod">
          <ac:chgData name="Bouman, Peter PA" userId="fabc2cf0-33af-45a0-a92f-3338f325576e" providerId="ADAL" clId="{7F5074A5-399B-453F-86C5-5ED1BC7A602A}" dt="2025-05-09T07:54:00.359" v="1274" actId="478"/>
          <ac:spMkLst>
            <pc:docMk/>
            <pc:sldMk cId="1644479346" sldId="2147483631"/>
            <ac:spMk id="71" creationId="{33CC06C2-C276-A31A-54C8-8505E954109A}"/>
          </ac:spMkLst>
        </pc:spChg>
        <pc:spChg chg="del">
          <ac:chgData name="Bouman, Peter PA" userId="fabc2cf0-33af-45a0-a92f-3338f325576e" providerId="ADAL" clId="{7F5074A5-399B-453F-86C5-5ED1BC7A602A}" dt="2025-05-09T07:53:56.228" v="1273" actId="478"/>
          <ac:spMkLst>
            <pc:docMk/>
            <pc:sldMk cId="1644479346" sldId="2147483631"/>
            <ac:spMk id="72" creationId="{7216B24B-5950-3744-D04B-3BD64216BA3F}"/>
          </ac:spMkLst>
        </pc:spChg>
        <pc:spChg chg="del mod">
          <ac:chgData name="Bouman, Peter PA" userId="fabc2cf0-33af-45a0-a92f-3338f325576e" providerId="ADAL" clId="{7F5074A5-399B-453F-86C5-5ED1BC7A602A}" dt="2025-05-09T07:53:56.228" v="1273" actId="478"/>
          <ac:spMkLst>
            <pc:docMk/>
            <pc:sldMk cId="1644479346" sldId="2147483631"/>
            <ac:spMk id="73" creationId="{ECF555EB-D391-6B90-F9E4-716E6315BADE}"/>
          </ac:spMkLst>
        </pc:spChg>
        <pc:spChg chg="add del mod">
          <ac:chgData name="Bouman, Peter PA" userId="fabc2cf0-33af-45a0-a92f-3338f325576e" providerId="ADAL" clId="{7F5074A5-399B-453F-86C5-5ED1BC7A602A}" dt="2025-05-09T07:54:00.359" v="1274" actId="478"/>
          <ac:spMkLst>
            <pc:docMk/>
            <pc:sldMk cId="1644479346" sldId="2147483631"/>
            <ac:spMk id="74" creationId="{60FCE3EE-D5A8-A6B2-C302-903F4E14C3C2}"/>
          </ac:spMkLst>
        </pc:spChg>
        <pc:spChg chg="add del mod">
          <ac:chgData name="Bouman, Peter PA" userId="fabc2cf0-33af-45a0-a92f-3338f325576e" providerId="ADAL" clId="{7F5074A5-399B-453F-86C5-5ED1BC7A602A}" dt="2025-05-09T07:49:56.829" v="1250" actId="478"/>
          <ac:spMkLst>
            <pc:docMk/>
            <pc:sldMk cId="1644479346" sldId="2147483631"/>
            <ac:spMk id="75" creationId="{08955FCA-B215-DF70-E041-396CB1A89CB1}"/>
          </ac:spMkLst>
        </pc:spChg>
        <pc:spChg chg="mod ord">
          <ac:chgData name="Bouman, Peter PA" userId="fabc2cf0-33af-45a0-a92f-3338f325576e" providerId="ADAL" clId="{7F5074A5-399B-453F-86C5-5ED1BC7A602A}" dt="2025-05-09T07:55:08.194" v="1287" actId="167"/>
          <ac:spMkLst>
            <pc:docMk/>
            <pc:sldMk cId="1644479346" sldId="2147483631"/>
            <ac:spMk id="76" creationId="{E8EE7101-5A50-3DBD-42D6-11D3B8A23ED5}"/>
          </ac:spMkLst>
        </pc:spChg>
        <pc:spChg chg="add mod ord">
          <ac:chgData name="Bouman, Peter PA" userId="fabc2cf0-33af-45a0-a92f-3338f325576e" providerId="ADAL" clId="{7F5074A5-399B-453F-86C5-5ED1BC7A602A}" dt="2025-05-09T07:55:08.194" v="1287" actId="167"/>
          <ac:spMkLst>
            <pc:docMk/>
            <pc:sldMk cId="1644479346" sldId="2147483631"/>
            <ac:spMk id="77" creationId="{857E184C-0685-D538-748B-62E5DF72FA76}"/>
          </ac:spMkLst>
        </pc:spChg>
        <pc:spChg chg="add del mod">
          <ac:chgData name="Bouman, Peter PA" userId="fabc2cf0-33af-45a0-a92f-3338f325576e" providerId="ADAL" clId="{7F5074A5-399B-453F-86C5-5ED1BC7A602A}" dt="2025-05-09T07:55:03.325" v="1286" actId="478"/>
          <ac:spMkLst>
            <pc:docMk/>
            <pc:sldMk cId="1644479346" sldId="2147483631"/>
            <ac:spMk id="78" creationId="{907D3140-17F8-6EDA-1B16-4A839431E539}"/>
          </ac:spMkLst>
        </pc:spChg>
        <pc:spChg chg="add del mod">
          <ac:chgData name="Bouman, Peter PA" userId="fabc2cf0-33af-45a0-a92f-3338f325576e" providerId="ADAL" clId="{7F5074A5-399B-453F-86C5-5ED1BC7A602A}" dt="2025-05-09T07:55:03.325" v="1286" actId="478"/>
          <ac:spMkLst>
            <pc:docMk/>
            <pc:sldMk cId="1644479346" sldId="2147483631"/>
            <ac:spMk id="79" creationId="{0100BF00-C6D7-8DA9-904E-A18952E3E3A4}"/>
          </ac:spMkLst>
        </pc:spChg>
        <pc:spChg chg="add del mod">
          <ac:chgData name="Bouman, Peter PA" userId="fabc2cf0-33af-45a0-a92f-3338f325576e" providerId="ADAL" clId="{7F5074A5-399B-453F-86C5-5ED1BC7A602A}" dt="2025-05-09T07:55:03.325" v="1286" actId="478"/>
          <ac:spMkLst>
            <pc:docMk/>
            <pc:sldMk cId="1644479346" sldId="2147483631"/>
            <ac:spMk id="80" creationId="{13016202-DFB8-AD6F-6B2C-B253F2D5A146}"/>
          </ac:spMkLst>
        </pc:spChg>
        <pc:spChg chg="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86" creationId="{FFD9F7A3-A310-84D7-05F9-0AAD10335721}"/>
          </ac:spMkLst>
        </pc:spChg>
        <pc:spChg chg="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89" creationId="{F7AA3C1A-01BE-B4F7-F209-2096302B75AE}"/>
          </ac:spMkLst>
        </pc:spChg>
        <pc:spChg chg="add 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91" creationId="{3289FA5A-D808-1403-7935-9EB3525785F0}"/>
          </ac:spMkLst>
        </pc:spChg>
        <pc:spChg chg="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93" creationId="{B6FF0EAE-85E8-1F26-7AF0-53A990821A41}"/>
          </ac:spMkLst>
        </pc:spChg>
        <pc:spChg chg="add 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96" creationId="{D25459C9-6605-0D01-A235-8596178B7D8B}"/>
          </ac:spMkLst>
        </pc:spChg>
        <pc:spChg chg="mod">
          <ac:chgData name="Bouman, Peter PA" userId="fabc2cf0-33af-45a0-a92f-3338f325576e" providerId="ADAL" clId="{7F5074A5-399B-453F-86C5-5ED1BC7A602A}" dt="2025-05-09T07:54:58.899" v="1285" actId="404"/>
          <ac:spMkLst>
            <pc:docMk/>
            <pc:sldMk cId="1644479346" sldId="2147483631"/>
            <ac:spMk id="99" creationId="{F1FE79D9-5546-B15A-7B68-0D2913066935}"/>
          </ac:spMkLst>
        </pc:s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6" creationId="{4DEA7DF4-A8E3-F042-1D88-49BFFC37DDF9}"/>
          </ac:grpSpMkLst>
        </pc:gr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11" creationId="{C330513F-4162-A2FB-9567-69F255AB247A}"/>
          </ac:grpSpMkLst>
        </pc:gr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16" creationId="{E94B789A-67B3-3889-B61B-E6D38D890CDF}"/>
          </ac:grpSpMkLst>
        </pc:gr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21" creationId="{5A016B11-D187-CD34-6459-5C5380B5746F}"/>
          </ac:grpSpMkLst>
        </pc:gr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27" creationId="{410C89FA-A3EF-C946-6B67-F95B85CA2F3F}"/>
          </ac:grpSpMkLst>
        </pc:grpChg>
        <pc:grpChg chg="del">
          <ac:chgData name="Bouman, Peter PA" userId="fabc2cf0-33af-45a0-a92f-3338f325576e" providerId="ADAL" clId="{7F5074A5-399B-453F-86C5-5ED1BC7A602A}" dt="2025-05-09T07:53:45.919" v="1271" actId="478"/>
          <ac:grpSpMkLst>
            <pc:docMk/>
            <pc:sldMk cId="1644479346" sldId="2147483631"/>
            <ac:grpSpMk id="32" creationId="{60088A8E-8CAC-2617-B71E-F594961F5099}"/>
          </ac:grpSpMkLst>
        </pc:grpChg>
        <pc:grpChg chg="mod">
          <ac:chgData name="Bouman, Peter PA" userId="fabc2cf0-33af-45a0-a92f-3338f325576e" providerId="ADAL" clId="{7F5074A5-399B-453F-86C5-5ED1BC7A602A}" dt="2025-05-09T07:54:44.840" v="1283" actId="1035"/>
          <ac:grpSpMkLst>
            <pc:docMk/>
            <pc:sldMk cId="1644479346" sldId="2147483631"/>
            <ac:grpSpMk id="87" creationId="{69299A85-A2F6-8B51-1355-E96D0CC1500D}"/>
          </ac:grpSpMkLst>
        </pc:grpChg>
        <pc:grpChg chg="mod">
          <ac:chgData name="Bouman, Peter PA" userId="fabc2cf0-33af-45a0-a92f-3338f325576e" providerId="ADAL" clId="{7F5074A5-399B-453F-86C5-5ED1BC7A602A}" dt="2025-05-09T07:54:44.840" v="1283" actId="1035"/>
          <ac:grpSpMkLst>
            <pc:docMk/>
            <pc:sldMk cId="1644479346" sldId="2147483631"/>
            <ac:grpSpMk id="92" creationId="{DB32D6C2-DBAB-38A2-D0D4-708514F9C266}"/>
          </ac:grpSpMkLst>
        </pc:grpChg>
        <pc:grpChg chg="mod">
          <ac:chgData name="Bouman, Peter PA" userId="fabc2cf0-33af-45a0-a92f-3338f325576e" providerId="ADAL" clId="{7F5074A5-399B-453F-86C5-5ED1BC7A602A}" dt="2025-05-09T07:54:44.840" v="1283" actId="1035"/>
          <ac:grpSpMkLst>
            <pc:docMk/>
            <pc:sldMk cId="1644479346" sldId="2147483631"/>
            <ac:grpSpMk id="100" creationId="{1B3E35CA-F1C7-2681-5647-FC352ED0E570}"/>
          </ac:grpSpMkLst>
        </pc:grpChg>
      </pc:sldChg>
      <pc:sldChg chg="addSp delSp modSp new del mod modAnim">
        <pc:chgData name="Bouman, Peter PA" userId="fabc2cf0-33af-45a0-a92f-3338f325576e" providerId="ADAL" clId="{7F5074A5-399B-453F-86C5-5ED1BC7A602A}" dt="2025-05-09T08:00:58.540" v="1310" actId="47"/>
        <pc:sldMkLst>
          <pc:docMk/>
          <pc:sldMk cId="1870849548" sldId="2147483631"/>
        </pc:sldMkLst>
        <pc:spChg chg="del">
          <ac:chgData name="Bouman, Peter PA" userId="fabc2cf0-33af-45a0-a92f-3338f325576e" providerId="ADAL" clId="{7F5074A5-399B-453F-86C5-5ED1BC7A602A}" dt="2025-05-09T07:59:31.307" v="1301" actId="478"/>
          <ac:spMkLst>
            <pc:docMk/>
            <pc:sldMk cId="1870849548" sldId="2147483631"/>
            <ac:spMk id="3" creationId="{57C60BFD-BCFF-D967-9827-F214D1CC4418}"/>
          </ac:spMkLst>
        </pc:spChg>
        <pc:spChg chg="add 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7" creationId="{C61EA23B-AE28-D240-8156-D3A652A8F798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11" creationId="{957557CC-1BB3-E4B5-2DD1-FB0D4D598E28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12" creationId="{90F766A0-D952-BD1C-E230-838A9A2A74C4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13" creationId="{20E0CE00-2B45-83D4-D789-E3E59681B994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33" creationId="{AF7B6203-E6C3-E028-A118-6552009A3CC1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35" creationId="{99DAA502-D0E0-1B66-79B3-BF7500E0D5DD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40" creationId="{F474E2AD-338D-6B81-A7D9-91500B61771F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47" creationId="{1F204501-E748-F4D5-7018-C97B45F24E14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51" creationId="{978A319F-53F5-672D-EA77-8A4DB7526250}"/>
          </ac:spMkLst>
        </pc:spChg>
        <pc:spChg chg="mod">
          <ac:chgData name="Bouman, Peter PA" userId="fabc2cf0-33af-45a0-a92f-3338f325576e" providerId="ADAL" clId="{7F5074A5-399B-453F-86C5-5ED1BC7A602A}" dt="2025-05-09T07:59:32.188" v="1302"/>
          <ac:spMkLst>
            <pc:docMk/>
            <pc:sldMk cId="1870849548" sldId="2147483631"/>
            <ac:spMk id="57" creationId="{0DE14479-FAC5-8D11-F71B-A24467153624}"/>
          </ac:spMkLst>
        </pc:spChg>
        <pc:spChg chg="add mod">
          <ac:chgData name="Bouman, Peter PA" userId="fabc2cf0-33af-45a0-a92f-3338f325576e" providerId="ADAL" clId="{7F5074A5-399B-453F-86C5-5ED1BC7A602A}" dt="2025-05-09T08:00:07.427" v="1305"/>
          <ac:spMkLst>
            <pc:docMk/>
            <pc:sldMk cId="1870849548" sldId="2147483631"/>
            <ac:spMk id="61" creationId="{6F90FBC4-895B-16A6-0A8A-EC9EA846D79E}"/>
          </ac:spMkLst>
        </pc:spChg>
        <pc:spChg chg="add mod">
          <ac:chgData name="Bouman, Peter PA" userId="fabc2cf0-33af-45a0-a92f-3338f325576e" providerId="ADAL" clId="{7F5074A5-399B-453F-86C5-5ED1BC7A602A}" dt="2025-05-09T08:00:07.427" v="1305"/>
          <ac:spMkLst>
            <pc:docMk/>
            <pc:sldMk cId="1870849548" sldId="2147483631"/>
            <ac:spMk id="62" creationId="{2AA6257A-3EB1-34EE-0113-4E1AA7E09694}"/>
          </ac:spMkLst>
        </pc:spChg>
        <pc:spChg chg="add mod">
          <ac:chgData name="Bouman, Peter PA" userId="fabc2cf0-33af-45a0-a92f-3338f325576e" providerId="ADAL" clId="{7F5074A5-399B-453F-86C5-5ED1BC7A602A}" dt="2025-05-09T08:00:07.427" v="1305"/>
          <ac:spMkLst>
            <pc:docMk/>
            <pc:sldMk cId="1870849548" sldId="2147483631"/>
            <ac:spMk id="63" creationId="{323FE765-9117-FC9E-B2FB-F12A9F764146}"/>
          </ac:spMkLst>
        </pc:spChg>
      </pc:sldChg>
      <pc:sldChg chg="addSp delSp modSp new del mod modAnim">
        <pc:chgData name="Bouman, Peter PA" userId="fabc2cf0-33af-45a0-a92f-3338f325576e" providerId="ADAL" clId="{7F5074A5-399B-453F-86C5-5ED1BC7A602A}" dt="2025-05-09T07:46:35.578" v="1225" actId="47"/>
        <pc:sldMkLst>
          <pc:docMk/>
          <pc:sldMk cId="2446383100" sldId="2147483631"/>
        </pc:sldMkLst>
        <pc:spChg chg="del mod">
          <ac:chgData name="Bouman, Peter PA" userId="fabc2cf0-33af-45a0-a92f-3338f325576e" providerId="ADAL" clId="{7F5074A5-399B-453F-86C5-5ED1BC7A602A}" dt="2025-05-09T07:43:45.471" v="1197" actId="478"/>
          <ac:spMkLst>
            <pc:docMk/>
            <pc:sldMk cId="2446383100" sldId="2147483631"/>
            <ac:spMk id="3" creationId="{33072011-1DBF-6526-C7EF-0E52D98B44AA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4" creationId="{61863A80-8978-E874-963E-5A8A4AFFB187}"/>
          </ac:spMkLst>
        </pc:spChg>
        <pc:spChg chg="mod">
          <ac:chgData name="Bouman, Peter PA" userId="fabc2cf0-33af-45a0-a92f-3338f325576e" providerId="ADAL" clId="{7F5074A5-399B-453F-86C5-5ED1BC7A602A}" dt="2025-05-09T07:44:41.862" v="1211" actId="255"/>
          <ac:spMkLst>
            <pc:docMk/>
            <pc:sldMk cId="2446383100" sldId="2147483631"/>
            <ac:spMk id="5" creationId="{85972D97-9D8D-A379-D79E-287C00E36B62}"/>
          </ac:spMkLst>
        </pc:spChg>
        <pc:spChg chg="mod">
          <ac:chgData name="Bouman, Peter PA" userId="fabc2cf0-33af-45a0-a92f-3338f325576e" providerId="ADAL" clId="{7F5074A5-399B-453F-86C5-5ED1BC7A602A}" dt="2025-05-09T07:44:33.004" v="1209" actId="255"/>
          <ac:spMkLst>
            <pc:docMk/>
            <pc:sldMk cId="2446383100" sldId="2147483631"/>
            <ac:spMk id="8" creationId="{A4A0D621-8AF3-41BF-8894-6F53F1535070}"/>
          </ac:spMkLst>
        </pc:spChg>
        <pc:spChg chg="add mod">
          <ac:chgData name="Bouman, Peter PA" userId="fabc2cf0-33af-45a0-a92f-3338f325576e" providerId="ADAL" clId="{7F5074A5-399B-453F-86C5-5ED1BC7A602A}" dt="2025-05-09T07:44:58.509" v="1215" actId="404"/>
          <ac:spMkLst>
            <pc:docMk/>
            <pc:sldMk cId="2446383100" sldId="2147483631"/>
            <ac:spMk id="9" creationId="{FB907944-BFCC-5D32-E0FA-833900E138F1}"/>
          </ac:spMkLst>
        </pc:spChg>
        <pc:spChg chg="mod">
          <ac:chgData name="Bouman, Peter PA" userId="fabc2cf0-33af-45a0-a92f-3338f325576e" providerId="ADAL" clId="{7F5074A5-399B-453F-86C5-5ED1BC7A602A}" dt="2025-05-09T07:44:51.666" v="1213" actId="255"/>
          <ac:spMkLst>
            <pc:docMk/>
            <pc:sldMk cId="2446383100" sldId="2147483631"/>
            <ac:spMk id="12" creationId="{9CE42731-CEE0-7DF7-00C8-A0F24921CF97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18" creationId="{43215FC0-5D53-46D7-C129-D9C65AC01B2D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20" creationId="{8082746D-FFC4-F031-06D3-85592D5F6D88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50" creationId="{0C47CE16-0495-C405-DB39-35DF898D6602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53" creationId="{31E7FD13-BA0C-237E-B2E6-D28E5BAA7664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54" creationId="{87E981EA-EC18-106F-3756-C680BDA28E1D}"/>
          </ac:spMkLst>
        </pc:spChg>
        <pc:spChg chg="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56" creationId="{51CA9507-9AFE-BA7E-AE24-AF2D2976092C}"/>
          </ac:spMkLst>
        </pc:spChg>
        <pc:spChg chg="mod">
          <ac:chgData name="Bouman, Peter PA" userId="fabc2cf0-33af-45a0-a92f-3338f325576e" providerId="ADAL" clId="{7F5074A5-399B-453F-86C5-5ED1BC7A602A}" dt="2025-05-09T07:45:17.970" v="1219" actId="255"/>
          <ac:spMkLst>
            <pc:docMk/>
            <pc:sldMk cId="2446383100" sldId="2147483631"/>
            <ac:spMk id="63" creationId="{6E16D17A-56C2-6408-7668-9EF1D79250E9}"/>
          </ac:spMkLst>
        </pc:spChg>
        <pc:spChg chg="mod">
          <ac:chgData name="Bouman, Peter PA" userId="fabc2cf0-33af-45a0-a92f-3338f325576e" providerId="ADAL" clId="{7F5074A5-399B-453F-86C5-5ED1BC7A602A}" dt="2025-05-09T07:45:08.091" v="1217" actId="255"/>
          <ac:spMkLst>
            <pc:docMk/>
            <pc:sldMk cId="2446383100" sldId="2147483631"/>
            <ac:spMk id="66" creationId="{4D96B9F2-4EBA-C241-EF84-9DE6F26D0A78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68" creationId="{0257378D-FD4E-9A17-BBA0-D4769CEE8E4A}"/>
          </ac:spMkLst>
        </pc:spChg>
        <pc:spChg chg="add 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69" creationId="{86362DA8-018A-107C-85E3-E5EAEE7213E1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70" creationId="{AB05E906-CDBA-C707-1E08-51E28A656C44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71" creationId="{C45FC48D-3150-9B6E-FE94-0C6975F5A994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72" creationId="{2A7C942B-CC2D-5447-7639-59821D20E9D3}"/>
          </ac:spMkLst>
        </pc:spChg>
        <pc:spChg chg="add mod">
          <ac:chgData name="Bouman, Peter PA" userId="fabc2cf0-33af-45a0-a92f-3338f325576e" providerId="ADAL" clId="{7F5074A5-399B-453F-86C5-5ED1BC7A602A}" dt="2025-05-09T07:43:46.807" v="1198"/>
          <ac:spMkLst>
            <pc:docMk/>
            <pc:sldMk cId="2446383100" sldId="2147483631"/>
            <ac:spMk id="73" creationId="{706C04DB-C944-F28A-E7EA-751B9550A885}"/>
          </ac:spMkLst>
        </pc:spChg>
        <pc:spChg chg="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74" creationId="{47F74E30-4EC9-E2D9-A9A8-C9123D0DCC96}"/>
          </ac:spMkLst>
        </pc:spChg>
        <pc:spChg chg="add mod">
          <ac:chgData name="Bouman, Peter PA" userId="fabc2cf0-33af-45a0-a92f-3338f325576e" providerId="ADAL" clId="{7F5074A5-399B-453F-86C5-5ED1BC7A602A}" dt="2025-05-09T07:44:12.469" v="1206" actId="1035"/>
          <ac:spMkLst>
            <pc:docMk/>
            <pc:sldMk cId="2446383100" sldId="2147483631"/>
            <ac:spMk id="75" creationId="{05457AB0-9395-057D-F2D8-9F2E1A79C72B}"/>
          </ac:spMkLst>
        </pc:spChg>
        <pc:spChg chg="add del mod">
          <ac:chgData name="Bouman, Peter PA" userId="fabc2cf0-33af-45a0-a92f-3338f325576e" providerId="ADAL" clId="{7F5074A5-399B-453F-86C5-5ED1BC7A602A}" dt="2025-05-09T07:44:17.028" v="1207" actId="478"/>
          <ac:spMkLst>
            <pc:docMk/>
            <pc:sldMk cId="2446383100" sldId="2147483631"/>
            <ac:spMk id="76" creationId="{637DB61F-A961-31AD-1347-B4B9913FEE7D}"/>
          </ac:spMkLst>
        </pc:spChg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524104527" sldId="2147483631"/>
        </pc:sldMkLst>
      </pc:sldChg>
      <pc:sldChg chg="addSp delSp modSp new del mod modAnim">
        <pc:chgData name="Bouman, Peter PA" userId="fabc2cf0-33af-45a0-a92f-3338f325576e" providerId="ADAL" clId="{7F5074A5-399B-453F-86C5-5ED1BC7A602A}" dt="2025-05-09T07:57:41.375" v="1296" actId="47"/>
        <pc:sldMkLst>
          <pc:docMk/>
          <pc:sldMk cId="2315311811" sldId="2147483632"/>
        </pc:sldMkLst>
        <pc:spChg chg="del">
          <ac:chgData name="Bouman, Peter PA" userId="fabc2cf0-33af-45a0-a92f-3338f325576e" providerId="ADAL" clId="{7F5074A5-399B-453F-86C5-5ED1BC7A602A}" dt="2025-05-09T07:52:57.112" v="1263" actId="478"/>
          <ac:spMkLst>
            <pc:docMk/>
            <pc:sldMk cId="2315311811" sldId="2147483632"/>
            <ac:spMk id="3" creationId="{6870B8D0-E615-77D3-0268-9214585B1A6A}"/>
          </ac:spMkLst>
        </pc:spChg>
        <pc:spChg chg="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4" creationId="{E6013CE5-E21A-6A12-4C59-648A2F515886}"/>
          </ac:spMkLst>
        </pc:spChg>
        <pc:spChg chg="add 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5" creationId="{1B354DE0-DB67-A837-29C6-A5BE3983442C}"/>
          </ac:spMkLst>
        </pc:spChg>
        <pc:spChg chg="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6" creationId="{658850DD-9A69-18E3-C65E-8061AF012EE0}"/>
          </ac:spMkLst>
        </pc:spChg>
        <pc:spChg chg="add 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7" creationId="{93007AC0-CEB7-BD6A-44F4-20E89944F64B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11" creationId="{DD8CCA79-D171-E69D-7765-5AE70E56DF0D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12" creationId="{18594A69-6A7A-A2E2-720E-CFDA2118A813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36" creationId="{FB6B8D5C-3D99-4348-11E7-A154CAAC12FF}"/>
          </ac:spMkLst>
        </pc:spChg>
        <pc:spChg chg="add 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39" creationId="{592F39BC-70F9-AFBE-06B9-46F6E63C5790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41" creationId="{A1184E79-64DE-2EC4-9E05-96E59DB75085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45" creationId="{BDA25069-3B28-352C-4CE4-011CDD3655BE}"/>
          </ac:spMkLst>
        </pc:spChg>
        <pc:spChg chg="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50" creationId="{0FBB5C4C-6137-0200-AC71-A66FBA104C71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52" creationId="{30891320-75B9-F2CE-CD34-130ADF6FCCEF}"/>
          </ac:spMkLst>
        </pc:spChg>
        <pc:spChg chg="mod">
          <ac:chgData name="Bouman, Peter PA" userId="fabc2cf0-33af-45a0-a92f-3338f325576e" providerId="ADAL" clId="{7F5074A5-399B-453F-86C5-5ED1BC7A602A}" dt="2025-05-09T07:53:26.160" v="1270" actId="1035"/>
          <ac:spMkLst>
            <pc:docMk/>
            <pc:sldMk cId="2315311811" sldId="2147483632"/>
            <ac:spMk id="55" creationId="{64FAF396-94B4-98D4-41FF-13ED2406C145}"/>
          </ac:spMkLst>
        </pc:spChg>
        <pc:spChg chg="mod">
          <ac:chgData name="Bouman, Peter PA" userId="fabc2cf0-33af-45a0-a92f-3338f325576e" providerId="ADAL" clId="{7F5074A5-399B-453F-86C5-5ED1BC7A602A}" dt="2025-05-09T07:53:21.500" v="1264"/>
          <ac:spMkLst>
            <pc:docMk/>
            <pc:sldMk cId="2315311811" sldId="2147483632"/>
            <ac:spMk id="61" creationId="{16547EFF-A01D-5FB8-030A-AAABFF643F97}"/>
          </ac:spMkLst>
        </pc:spChg>
        <pc:grpChg chg="mod">
          <ac:chgData name="Bouman, Peter PA" userId="fabc2cf0-33af-45a0-a92f-3338f325576e" providerId="ADAL" clId="{7F5074A5-399B-453F-86C5-5ED1BC7A602A}" dt="2025-05-09T07:53:26.160" v="1270" actId="1035"/>
          <ac:grpSpMkLst>
            <pc:docMk/>
            <pc:sldMk cId="2315311811" sldId="2147483632"/>
            <ac:grpSpMk id="8" creationId="{320DA6E4-4B71-FA90-53AF-9AFCBDF43956}"/>
          </ac:grpSpMkLst>
        </pc:grpChg>
        <pc:grpChg chg="mod">
          <ac:chgData name="Bouman, Peter PA" userId="fabc2cf0-33af-45a0-a92f-3338f325576e" providerId="ADAL" clId="{7F5074A5-399B-453F-86C5-5ED1BC7A602A}" dt="2025-05-09T07:53:26.160" v="1270" actId="1035"/>
          <ac:grpSpMkLst>
            <pc:docMk/>
            <pc:sldMk cId="2315311811" sldId="2147483632"/>
            <ac:grpSpMk id="40" creationId="{7B73B4BE-CAA2-2620-7A4B-C299D22649C7}"/>
          </ac:grpSpMkLst>
        </pc:grpChg>
        <pc:grpChg chg="mod">
          <ac:chgData name="Bouman, Peter PA" userId="fabc2cf0-33af-45a0-a92f-3338f325576e" providerId="ADAL" clId="{7F5074A5-399B-453F-86C5-5ED1BC7A602A}" dt="2025-05-09T07:53:26.160" v="1270" actId="1035"/>
          <ac:grpSpMkLst>
            <pc:docMk/>
            <pc:sldMk cId="2315311811" sldId="2147483632"/>
            <ac:grpSpMk id="43" creationId="{13253E85-4294-66B6-127F-2A7DA045C69F}"/>
          </ac:grpSpMkLst>
        </pc:grpChg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4203321497" sldId="2147483632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54369441" sldId="2147483633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1249459442" sldId="2147483634"/>
        </pc:sldMkLst>
      </pc:sldChg>
      <pc:sldChg chg="del">
        <pc:chgData name="Bouman, Peter PA" userId="fabc2cf0-33af-45a0-a92f-3338f325576e" providerId="ADAL" clId="{7F5074A5-399B-453F-86C5-5ED1BC7A602A}" dt="2025-05-09T06:49:21.083" v="1" actId="47"/>
        <pc:sldMkLst>
          <pc:docMk/>
          <pc:sldMk cId="2014672680" sldId="2147483638"/>
        </pc:sldMkLst>
      </pc:sldChg>
      <pc:sldChg chg="del">
        <pc:chgData name="Bouman, Peter PA" userId="fabc2cf0-33af-45a0-a92f-3338f325576e" providerId="ADAL" clId="{7F5074A5-399B-453F-86C5-5ED1BC7A602A}" dt="2025-05-09T06:49:09.841" v="0" actId="47"/>
        <pc:sldMkLst>
          <pc:docMk/>
          <pc:sldMk cId="2518810865" sldId="2147483639"/>
        </pc:sldMkLst>
      </pc:sldChg>
      <pc:sldMasterChg chg="delSldLayout">
        <pc:chgData name="Bouman, Peter PA" userId="fabc2cf0-33af-45a0-a92f-3338f325576e" providerId="ADAL" clId="{7F5074A5-399B-453F-86C5-5ED1BC7A602A}" dt="2025-05-09T07:41:26.474" v="1189" actId="47"/>
        <pc:sldMasterMkLst>
          <pc:docMk/>
          <pc:sldMasterMk cId="857014235" sldId="2147483648"/>
        </pc:sldMasterMkLst>
        <pc:sldLayoutChg chg="del">
          <pc:chgData name="Bouman, Peter PA" userId="fabc2cf0-33af-45a0-a92f-3338f325576e" providerId="ADAL" clId="{7F5074A5-399B-453F-86C5-5ED1BC7A602A}" dt="2025-05-09T07:37:00.175" v="1160" actId="47"/>
          <pc:sldLayoutMkLst>
            <pc:docMk/>
            <pc:sldMasterMk cId="857014235" sldId="2147483648"/>
            <pc:sldLayoutMk cId="328873542" sldId="2147483682"/>
          </pc:sldLayoutMkLst>
        </pc:sldLayoutChg>
        <pc:sldLayoutChg chg="del">
          <pc:chgData name="Bouman, Peter PA" userId="fabc2cf0-33af-45a0-a92f-3338f325576e" providerId="ADAL" clId="{7F5074A5-399B-453F-86C5-5ED1BC7A602A}" dt="2025-05-09T07:41:26.474" v="1189" actId="47"/>
          <pc:sldLayoutMkLst>
            <pc:docMk/>
            <pc:sldMasterMk cId="857014235" sldId="2147483648"/>
            <pc:sldLayoutMk cId="3259517894" sldId="2147483692"/>
          </pc:sldLayoutMkLst>
        </pc:sldLayoutChg>
        <pc:sldLayoutChg chg="del">
          <pc:chgData name="Bouman, Peter PA" userId="fabc2cf0-33af-45a0-a92f-3338f325576e" providerId="ADAL" clId="{7F5074A5-399B-453F-86C5-5ED1BC7A602A}" dt="2025-05-09T07:27:10.794" v="1015" actId="47"/>
          <pc:sldLayoutMkLst>
            <pc:docMk/>
            <pc:sldMasterMk cId="857014235" sldId="2147483648"/>
            <pc:sldLayoutMk cId="3449685379" sldId="2147483692"/>
          </pc:sldLayoutMkLst>
        </pc:sldLayoutChg>
      </pc:sldMasterChg>
      <pc:sldMasterChg chg="del delSldLayout">
        <pc:chgData name="Bouman, Peter PA" userId="fabc2cf0-33af-45a0-a92f-3338f325576e" providerId="ADAL" clId="{7F5074A5-399B-453F-86C5-5ED1BC7A602A}" dt="2025-05-09T06:49:21.083" v="1" actId="47"/>
        <pc:sldMasterMkLst>
          <pc:docMk/>
          <pc:sldMasterMk cId="2432977332" sldId="2147483692"/>
        </pc:sldMasterMkLst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3375084302" sldId="2147483693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772186906" sldId="2147483694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450831464" sldId="2147483695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025798984" sldId="2147483696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3679090618" sldId="2147483697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558409816" sldId="2147483698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129400788" sldId="2147483699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4202008170" sldId="2147483700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57717206" sldId="2147483701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705350968" sldId="2147483702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589692488" sldId="2147483703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77052258" sldId="2147483705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4016744480" sldId="2147483706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1414239774" sldId="2147483707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224746314" sldId="2147483708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4273968138" sldId="2147483709"/>
          </pc:sldLayoutMkLst>
        </pc:sldLayoutChg>
        <pc:sldLayoutChg chg="del">
          <pc:chgData name="Bouman, Peter PA" userId="fabc2cf0-33af-45a0-a92f-3338f325576e" providerId="ADAL" clId="{7F5074A5-399B-453F-86C5-5ED1BC7A602A}" dt="2025-05-09T06:49:21.083" v="1" actId="47"/>
          <pc:sldLayoutMkLst>
            <pc:docMk/>
            <pc:sldMasterMk cId="2432977332" sldId="2147483692"/>
            <pc:sldLayoutMk cId="3959450159" sldId="21474837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286F3-27C9-B077-14CC-7D926756B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1FCEF-6CB0-0466-92DB-7A82FBDA9E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65032-7CF1-4FCE-BE90-ECACC6156B3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19CAC-460A-2214-D2C7-69B43B784D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70AAE-DED5-2F9F-789E-A79590C43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7131-C73E-4715-AE9D-C59A512970E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7F3A4-CD45-460C-B3C2-2907F7144801}" type="datetimeFigureOut">
              <a:rPr lang="de-CH" smtClean="0"/>
              <a:t>09.05.2025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C91B5-8BA3-4B36-AAEA-A3E38FC5C2C7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284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inkedin.com/company/forum-train-europe-ft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traineurope.eu/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company/forum-train-europe-fte/" TargetMode="External"/><Relationship Id="rId4" Type="http://schemas.openxmlformats.org/officeDocument/2006/relationships/hyperlink" Target="mailto:info@forumtraineurope.eu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812DD26-DEA3-47BB-8E91-6712F5E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" r="1" b="1"/>
          <a:stretch/>
        </p:blipFill>
        <p:spPr>
          <a:xfrm>
            <a:off x="3" y="10"/>
            <a:ext cx="10655455" cy="685799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02E8AA-C3E6-429C-A007-8DC4EFC862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3372" y="4509120"/>
            <a:ext cx="6048000" cy="540000"/>
          </a:xfrm>
        </p:spPr>
        <p:txBody>
          <a:bodyPr anchor="t"/>
          <a:lstStyle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7836831-AFC8-4ABF-BCB2-0579E9ABE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72" y="5085184"/>
            <a:ext cx="6048000" cy="10800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Master-</a:t>
            </a:r>
            <a:r>
              <a:rPr lang="en-GB" noProof="0" err="1"/>
              <a:t>Untertitelformat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r>
              <a:rPr lang="en-GB" noProof="0"/>
              <a:t>datum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887C22A-2966-4408-B73F-1CC2D5CC0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32656"/>
            <a:ext cx="3508070" cy="1099195"/>
          </a:xfrm>
          <a:prstGeom prst="rect">
            <a:avLst/>
          </a:prstGeom>
        </p:spPr>
      </p:pic>
      <p:sp>
        <p:nvSpPr>
          <p:cNvPr id="10" name="Untertitel 6">
            <a:extLst>
              <a:ext uri="{FF2B5EF4-FFF2-40B4-BE49-F238E27FC236}">
                <a16:creationId xmlns:a16="http://schemas.microsoft.com/office/drawing/2014/main" id="{0458B729-089D-4C53-BD19-F822A8BA36B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03510" y="158627"/>
            <a:ext cx="6048672" cy="1584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Clr>
                <a:srgbClr val="333333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Forum Train Europe FTE</a:t>
            </a:r>
          </a:p>
          <a:p>
            <a:pPr algn="ctr">
              <a:lnSpc>
                <a:spcPct val="100000"/>
              </a:lnSpc>
            </a:pP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European coordination platform of </a:t>
            </a:r>
            <a:b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railway undertakings</a:t>
            </a:r>
          </a:p>
          <a:p>
            <a:pPr algn="ctr">
              <a:lnSpc>
                <a:spcPct val="100000"/>
              </a:lnSpc>
            </a:pP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185573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0B748-5547-494B-AA13-1545ECD6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43D77B-F4D7-457F-86C0-1B2E8393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4309F4-DF13-4DC0-BD70-FC39AC9D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38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252DE-FF34-4D18-AD45-344E92D3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483388E-2790-421F-9199-41A1324A5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27A1EB-8665-488E-9936-770C8DA6C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5880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10A6-2C85-EE55-EE33-87A622A6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2219B-019E-5A28-A865-4F6A212F1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282700"/>
            <a:ext cx="9359900" cy="611999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Name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4CB53D-47EA-188B-68CB-6CC15D05E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2050420"/>
            <a:ext cx="9359900" cy="463952"/>
          </a:xfrm>
        </p:spPr>
        <p:txBody>
          <a:bodyPr anchor="ctr"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/>
              <a:t>Email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1E6335-0FE8-4CC9-3975-DF0A07BE2A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2670093"/>
            <a:ext cx="9359900" cy="607665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Name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0065-52A0-0882-D07E-5284F4C65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429000"/>
            <a:ext cx="9359900" cy="462587"/>
          </a:xfrm>
        </p:spPr>
        <p:txBody>
          <a:bodyPr anchor="ctr"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en-US"/>
              <a:t>Email 2</a:t>
            </a:r>
          </a:p>
        </p:txBody>
      </p:sp>
    </p:spTree>
    <p:extLst>
      <p:ext uri="{BB962C8B-B14F-4D97-AF65-F5344CB8AC3E}">
        <p14:creationId xmlns:p14="http://schemas.microsoft.com/office/powerpoint/2010/main" val="1969670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heet 'Thank you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144754-F9EC-44FF-8F10-AAD1D5B692FE}"/>
              </a:ext>
            </a:extLst>
          </p:cNvPr>
          <p:cNvSpPr txBox="1">
            <a:spLocks/>
          </p:cNvSpPr>
          <p:nvPr userDrawn="1"/>
        </p:nvSpPr>
        <p:spPr>
          <a:xfrm>
            <a:off x="695400" y="1918496"/>
            <a:ext cx="10800000" cy="1080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tabLst>
                <a:tab pos="355600" algn="l"/>
              </a:tabLst>
              <a:defRPr sz="2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66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olow us on LinkedIn">
            <a:hlinkClick r:id="rId2"/>
            <a:extLst>
              <a:ext uri="{FF2B5EF4-FFF2-40B4-BE49-F238E27FC236}">
                <a16:creationId xmlns:a16="http://schemas.microsoft.com/office/drawing/2014/main" id="{C35D470B-5C7D-419E-A426-84F787741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00" y="5327776"/>
            <a:ext cx="2160000" cy="8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FFDB10-3CB3-4C38-912C-559987F624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00" y="3429000"/>
            <a:ext cx="3600000" cy="144834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A11E02-D4CD-873A-FD2E-1FA7BDE3E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175" y="2124285"/>
            <a:ext cx="6648450" cy="1079500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80788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Upd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547ADE5-6C4F-4796-A748-6E8BC4EAA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499" y="1764610"/>
            <a:ext cx="4137002" cy="16643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9F01EB-B629-F25F-28F9-F698B66F6825}"/>
              </a:ext>
            </a:extLst>
          </p:cNvPr>
          <p:cNvSpPr txBox="1"/>
          <p:nvPr userDrawn="1"/>
        </p:nvSpPr>
        <p:spPr>
          <a:xfrm>
            <a:off x="4732324" y="4163090"/>
            <a:ext cx="2762864" cy="402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www.forumtraineurope.eu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feld 49">
            <a:extLst>
              <a:ext uri="{FF2B5EF4-FFF2-40B4-BE49-F238E27FC236}">
                <a16:creationId xmlns:a16="http://schemas.microsoft.com/office/drawing/2014/main" id="{45BF7FEB-4D19-5406-7526-6337B9E810C2}"/>
              </a:ext>
            </a:extLst>
          </p:cNvPr>
          <p:cNvSpPr txBox="1"/>
          <p:nvPr userDrawn="1"/>
        </p:nvSpPr>
        <p:spPr>
          <a:xfrm>
            <a:off x="4732324" y="4489976"/>
            <a:ext cx="2762864" cy="402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info@forumtraineurope.eu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Rechteck 10">
            <a:extLst>
              <a:ext uri="{FF2B5EF4-FFF2-40B4-BE49-F238E27FC236}">
                <a16:creationId xmlns:a16="http://schemas.microsoft.com/office/drawing/2014/main" id="{07DAFDBA-1EAA-FBE4-82FD-691856C10D37}"/>
              </a:ext>
            </a:extLst>
          </p:cNvPr>
          <p:cNvSpPr/>
          <p:nvPr userDrawn="1"/>
        </p:nvSpPr>
        <p:spPr>
          <a:xfrm>
            <a:off x="4147138" y="3716136"/>
            <a:ext cx="374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attention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Folow us on LinkedIn">
            <a:hlinkClick r:id="rId5"/>
            <a:extLst>
              <a:ext uri="{FF2B5EF4-FFF2-40B4-BE49-F238E27FC236}">
                <a16:creationId xmlns:a16="http://schemas.microsoft.com/office/drawing/2014/main" id="{AD091928-6519-5D59-23BB-869B835C33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65" y="5204473"/>
            <a:ext cx="2298869" cy="9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7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4F7D-52A7-EB5E-BB3C-B24FAEB40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2" descr="Train Rail Railway Metro Vector Icons Set Train Rail Railway Metro Vector Icons Set Train - Vehicle stock vector">
            <a:extLst>
              <a:ext uri="{FF2B5EF4-FFF2-40B4-BE49-F238E27FC236}">
                <a16:creationId xmlns:a16="http://schemas.microsoft.com/office/drawing/2014/main" id="{970A42AF-D547-1DC2-7776-525E09EDC7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4751" r="34436" b="67925"/>
          <a:stretch/>
        </p:blipFill>
        <p:spPr bwMode="auto">
          <a:xfrm flipH="1">
            <a:off x="0" y="6303494"/>
            <a:ext cx="2162627" cy="19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in Rail Railway Metro Vector Icons Set Train Rail Railway Metro Vector Icons Set Train - Vehicle stock vector">
            <a:extLst>
              <a:ext uri="{FF2B5EF4-FFF2-40B4-BE49-F238E27FC236}">
                <a16:creationId xmlns:a16="http://schemas.microsoft.com/office/drawing/2014/main" id="{00F49580-F2D0-CBEF-7E96-C300CB6371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4805" r="4181" b="38318"/>
          <a:stretch/>
        </p:blipFill>
        <p:spPr bwMode="auto">
          <a:xfrm flipH="1">
            <a:off x="2655651" y="6300992"/>
            <a:ext cx="3861069" cy="1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siness Meeting Discussion Teamwork Activity People Stock Vector (Royalty  Free) 1628993296">
            <a:extLst>
              <a:ext uri="{FF2B5EF4-FFF2-40B4-BE49-F238E27FC236}">
                <a16:creationId xmlns:a16="http://schemas.microsoft.com/office/drawing/2014/main" id="{5853B88B-ED7A-8E46-864A-D2610A0315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1295322" y="2116927"/>
            <a:ext cx="2162626" cy="21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C4639D-8CB3-04F2-52F1-FEAE639BBDC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18652" y="2029619"/>
            <a:ext cx="5472113" cy="2798762"/>
          </a:xfrm>
        </p:spPr>
        <p:txBody>
          <a:bodyPr/>
          <a:lstStyle/>
          <a:p>
            <a:pPr lvl="0" fontAlgn="ctr">
              <a:defRPr/>
            </a:pPr>
            <a:r>
              <a:rPr lang="en-CH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points</a:t>
            </a:r>
            <a:endParaRPr lang="en-US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en-CH" sz="1400" b="1"/>
          </a:p>
          <a:p>
            <a:pPr>
              <a:spcAft>
                <a:spcPts val="600"/>
              </a:spcAft>
              <a:defRPr/>
            </a:pPr>
            <a:endParaRPr lang="en-US" sz="1400" b="1"/>
          </a:p>
          <a:p>
            <a:pPr marL="342900" indent="-342900">
              <a:spcAft>
                <a:spcPts val="600"/>
              </a:spcAft>
              <a:buBlip>
                <a:blip r:embed="rId4"/>
              </a:buBlip>
              <a:defRPr/>
            </a:pPr>
            <a:r>
              <a:rPr lang="en-CH" sz="2000"/>
              <a:t>Point A</a:t>
            </a:r>
          </a:p>
          <a:p>
            <a:pPr marL="800100" lvl="1" indent="-342900">
              <a:spcAft>
                <a:spcPts val="600"/>
              </a:spcAft>
              <a:buBlip>
                <a:blip r:embed="rId4"/>
              </a:buBlip>
              <a:defRPr/>
            </a:pPr>
            <a:r>
              <a:rPr lang="en-CH" sz="2000" u="none"/>
              <a:t>Point A-a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A29F2-47B0-4895-B6BF-B29886EBE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841A4C-5EE9-4B81-8060-57DCDCD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11161240" cy="423326"/>
          </a:xfrm>
        </p:spPr>
        <p:txBody>
          <a:bodyPr anchor="ctr"/>
          <a:lstStyle>
            <a:lvl1pPr>
              <a:spcAft>
                <a:spcPts val="1000"/>
              </a:spcAft>
              <a:defRPr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indent="-270000">
              <a:defRPr/>
            </a:lvl3pPr>
            <a:lvl4pPr marL="719138" indent="-271463">
              <a:spcBef>
                <a:spcPts val="800"/>
              </a:spcBef>
              <a:defRPr/>
            </a:lvl4pPr>
            <a:lvl5pPr marL="1079500" indent="-271463">
              <a:spcBef>
                <a:spcPts val="500"/>
              </a:spcBef>
              <a:defRPr/>
            </a:lvl5pPr>
          </a:lstStyle>
          <a:p>
            <a:pPr lvl="0"/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1753AA-6B73-AC90-90D5-4834948C0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4" y="1766331"/>
            <a:ext cx="11161240" cy="423326"/>
          </a:xfrm>
        </p:spPr>
        <p:txBody>
          <a:bodyPr anchor="ctr"/>
          <a:lstStyle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" indent="0">
              <a:buNone/>
              <a:defRPr/>
            </a:lvl3pPr>
            <a:lvl4pPr marL="447675" indent="0">
              <a:buNone/>
              <a:defRPr/>
            </a:lvl4pPr>
          </a:lstStyle>
          <a:p>
            <a:pPr lvl="1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F0A299-2CEC-23A0-273D-52224BB7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4851" y="2335910"/>
            <a:ext cx="11161713" cy="1238563"/>
          </a:xfrm>
        </p:spPr>
        <p:txBody>
          <a:bodyPr/>
          <a:lstStyle>
            <a:lvl3pPr marL="85725" indent="0">
              <a:buNone/>
              <a:defRPr/>
            </a:lvl3pPr>
          </a:lstStyle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AF9B0-D0E6-5B7B-EC5A-08726C75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ED85B8ED-3050-49D2-A2A9-600E3578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11161240" cy="5220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9366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A29F2-47B0-4895-B6BF-B29886EB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841A4C-5EE9-4B81-8060-57DCDCD9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196752"/>
            <a:ext cx="11161240" cy="52200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3pPr indent="-270000">
              <a:defRPr/>
            </a:lvl3pPr>
            <a:lvl4pPr marL="719138" indent="-271463">
              <a:spcBef>
                <a:spcPts val="800"/>
              </a:spcBef>
              <a:defRPr/>
            </a:lvl4pPr>
            <a:lvl5pPr marL="1079500" indent="-271463">
              <a:spcBef>
                <a:spcPts val="500"/>
              </a:spcBef>
              <a:defRPr/>
            </a:lvl5pPr>
          </a:lstStyle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</p:spTree>
    <p:extLst>
      <p:ext uri="{BB962C8B-B14F-4D97-AF65-F5344CB8AC3E}">
        <p14:creationId xmlns:p14="http://schemas.microsoft.com/office/powerpoint/2010/main" val="131632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658BB4E-752B-412E-ADBF-225804AEFC19}"/>
              </a:ext>
            </a:extLst>
          </p:cNvPr>
          <p:cNvSpPr/>
          <p:nvPr userDrawn="1"/>
        </p:nvSpPr>
        <p:spPr>
          <a:xfrm>
            <a:off x="0" y="2583340"/>
            <a:ext cx="12192000" cy="3906000"/>
          </a:xfrm>
          <a:prstGeom prst="rect">
            <a:avLst/>
          </a:prstGeom>
          <a:solidFill>
            <a:srgbClr val="B7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5D7212-F85A-4760-8005-176DED1C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1133475"/>
          </a:xfrm>
        </p:spPr>
        <p:txBody>
          <a:bodyPr anchor="t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21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A4C9-36F5-4137-BB4A-46CB80FF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36932-E005-4BCD-9333-7E39BB6C0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196752"/>
            <a:ext cx="5400000" cy="5020873"/>
          </a:xfrm>
        </p:spPr>
        <p:txBody>
          <a:bodyPr/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6E9FA9-2BE6-4D3E-8FE9-019C2DFFE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640" y="1196752"/>
            <a:ext cx="5400000" cy="5020873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888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B5EC9-BEAE-44C0-9311-BC25C4CD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70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1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linkedin.com/company/forum-train-europe-fte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orumtraineurope.eu/home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EF6EED-638F-4E54-8859-3D73D0E92C8E}"/>
              </a:ext>
            </a:extLst>
          </p:cNvPr>
          <p:cNvSpPr/>
          <p:nvPr userDrawn="1"/>
        </p:nvSpPr>
        <p:spPr>
          <a:xfrm>
            <a:off x="0" y="0"/>
            <a:ext cx="12192000" cy="756000"/>
          </a:xfrm>
          <a:prstGeom prst="rect">
            <a:avLst/>
          </a:prstGeom>
          <a:solidFill>
            <a:srgbClr val="EA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8" name="Afbeelding 11">
            <a:extLst>
              <a:ext uri="{FF2B5EF4-FFF2-40B4-BE49-F238E27FC236}">
                <a16:creationId xmlns:a16="http://schemas.microsoft.com/office/drawing/2014/main" id="{37CEEF8C-C935-46D8-9AFE-2B4B38B71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r="4478"/>
          <a:stretch/>
        </p:blipFill>
        <p:spPr>
          <a:xfrm>
            <a:off x="10162933" y="87771"/>
            <a:ext cx="1585695" cy="684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C8AA001-6664-4E3C-95BC-8CFB3176887C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EA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86DB330-D45F-4445-9E85-82B4B0EFD9EE}"/>
              </a:ext>
            </a:extLst>
          </p:cNvPr>
          <p:cNvSpPr txBox="1">
            <a:spLocks/>
          </p:cNvSpPr>
          <p:nvPr userDrawn="1"/>
        </p:nvSpPr>
        <p:spPr>
          <a:xfrm>
            <a:off x="695400" y="6632576"/>
            <a:ext cx="2880000" cy="144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7678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Forum Train Europe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3ADB284D-FAFE-44E0-A3EE-6E1172DC381A}"/>
              </a:ext>
            </a:extLst>
          </p:cNvPr>
          <p:cNvSpPr txBox="1">
            <a:spLocks/>
          </p:cNvSpPr>
          <p:nvPr userDrawn="1"/>
        </p:nvSpPr>
        <p:spPr>
          <a:xfrm>
            <a:off x="11544008" y="6638641"/>
            <a:ext cx="672672" cy="1442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ECB5EF-96C6-4038-9E20-A637C428264D}" type="slidenum">
              <a:rPr lang="en-GB" noProof="0" smtClean="0">
                <a:solidFill>
                  <a:srgbClr val="7678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 noProof="0" dirty="0">
              <a:solidFill>
                <a:srgbClr val="7678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750D50-1D8A-4C7C-A4F3-4E3603C58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80628"/>
            <a:ext cx="9360000" cy="61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err="1"/>
              <a:t>Mastertitelformat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65F281-B24F-4319-842F-F7251AE35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196752"/>
            <a:ext cx="11161240" cy="5220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err="1"/>
              <a:t>Mastertextformat</a:t>
            </a:r>
            <a:r>
              <a:rPr lang="en-GB" noProof="0"/>
              <a:t> </a:t>
            </a:r>
            <a:r>
              <a:rPr lang="en-GB" noProof="0" err="1"/>
              <a:t>bearbeiten</a:t>
            </a:r>
            <a:endParaRPr lang="en-GB" noProof="0"/>
          </a:p>
          <a:p>
            <a:pPr lvl="1"/>
            <a:r>
              <a:rPr lang="en-GB" noProof="0" err="1"/>
              <a:t>Zweite</a:t>
            </a:r>
            <a:r>
              <a:rPr lang="en-GB" noProof="0"/>
              <a:t> Ebene</a:t>
            </a:r>
          </a:p>
          <a:p>
            <a:pPr lvl="2"/>
            <a:r>
              <a:rPr lang="en-GB" noProof="0" err="1"/>
              <a:t>Dritte</a:t>
            </a:r>
            <a:r>
              <a:rPr lang="en-GB" noProof="0"/>
              <a:t> Ebene</a:t>
            </a:r>
          </a:p>
          <a:p>
            <a:pPr lvl="3"/>
            <a:r>
              <a:rPr lang="en-GB" noProof="0" err="1"/>
              <a:t>Vierte</a:t>
            </a:r>
            <a:r>
              <a:rPr lang="en-GB" noProof="0"/>
              <a:t> Ebene</a:t>
            </a:r>
          </a:p>
          <a:p>
            <a:pPr lvl="4"/>
            <a:r>
              <a:rPr lang="en-GB" noProof="0" err="1"/>
              <a:t>Fünfte</a:t>
            </a:r>
            <a:r>
              <a:rPr lang="en-GB" noProof="0"/>
              <a:t> Ebene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12002-46C3-41AB-AAB9-DED909D86DB0}"/>
              </a:ext>
            </a:extLst>
          </p:cNvPr>
          <p:cNvSpPr txBox="1"/>
          <p:nvPr userDrawn="1"/>
        </p:nvSpPr>
        <p:spPr>
          <a:xfrm>
            <a:off x="1859740" y="6633372"/>
            <a:ext cx="1152000" cy="14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800" u="none" noProof="0" dirty="0">
                <a:solidFill>
                  <a:schemeClr val="bg1">
                    <a:lumMod val="65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en-GB" sz="800" u="none" noProof="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800" u="none" noProof="0" dirty="0">
                <a:solidFill>
                  <a:schemeClr val="bg1">
                    <a:lumMod val="65000"/>
                  </a:schemeClr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GB" sz="800" u="none" noProof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6" r:id="rId3"/>
    <p:sldLayoutId id="2147483659" r:id="rId4"/>
    <p:sldLayoutId id="2147483650" r:id="rId5"/>
    <p:sldLayoutId id="2147483651" r:id="rId6"/>
    <p:sldLayoutId id="2147483652" r:id="rId7"/>
    <p:sldLayoutId id="2147483654" r:id="rId8"/>
    <p:sldLayoutId id="2147483655" r:id="rId9"/>
    <p:sldLayoutId id="2147483656" r:id="rId10"/>
    <p:sldLayoutId id="2147483657" r:id="rId11"/>
    <p:sldLayoutId id="2147483665" r:id="rId12"/>
    <p:sldLayoutId id="2147483658" r:id="rId13"/>
    <p:sldLayoutId id="2147483660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58775" indent="-273050" algn="l" defTabSz="914400" rtl="0" eaLnBrk="1" latinLnBrk="0" hangingPunct="1">
        <a:lnSpc>
          <a:spcPct val="100000"/>
        </a:lnSpc>
        <a:spcBef>
          <a:spcPts val="800"/>
        </a:spcBef>
        <a:buFont typeface="Calibri" panose="020F0502020204030204" pitchFamily="34" charset="0"/>
        <a:buChar char="&gt;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9138" indent="-27146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&gt;"/>
        <a:defRPr sz="1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500" indent="-2714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an.naundorf@sbb.ch" TargetMode="External"/><Relationship Id="rId2" Type="http://schemas.openxmlformats.org/officeDocument/2006/relationships/hyperlink" Target="mailto:Noreply.Reiseinfo-tickets@oebb.a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559E5-4D96-7F57-4899-862661CEB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1BBF5-331B-7A3E-4F42-C2A78E175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360" y="4509120"/>
            <a:ext cx="6283736" cy="540000"/>
          </a:xfrm>
        </p:spPr>
        <p:txBody>
          <a:bodyPr/>
          <a:lstStyle/>
          <a:p>
            <a:r>
              <a:rPr lang="en-US" sz="2800" dirty="0"/>
              <a:t>Temporary Capacity Restrictions</a:t>
            </a:r>
            <a:r>
              <a:rPr lang="en-NL" sz="2800" dirty="0"/>
              <a:t>:</a:t>
            </a:r>
            <a:br>
              <a:rPr lang="en-NL" sz="2800" dirty="0"/>
            </a:br>
            <a:r>
              <a:rPr lang="en-US" sz="2800" dirty="0"/>
              <a:t> </a:t>
            </a:r>
            <a:r>
              <a:rPr lang="en-NL" sz="2800" dirty="0"/>
              <a:t>Improved approach</a:t>
            </a:r>
            <a:endParaRPr lang="en-GB" sz="2800" dirty="0"/>
          </a:p>
        </p:txBody>
      </p:sp>
      <p:sp>
        <p:nvSpPr>
          <p:cNvPr id="4" name="Metadata">
            <a:extLst>
              <a:ext uri="{FF2B5EF4-FFF2-40B4-BE49-F238E27FC236}">
                <a16:creationId xmlns:a16="http://schemas.microsoft.com/office/drawing/2014/main" id="{0A2E7BA5-6171-2917-6241-B575F0AC73D9}"/>
              </a:ext>
            </a:extLst>
          </p:cNvPr>
          <p:cNvSpPr/>
          <p:nvPr/>
        </p:nvSpPr>
        <p:spPr>
          <a:xfrm>
            <a:off x="12700" y="6540500"/>
            <a:ext cx="3810000" cy="317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7F6F3F8-98D6-4BC4-2147-699B93A25F8F}"/>
              </a:ext>
            </a:extLst>
          </p:cNvPr>
          <p:cNvSpPr txBox="1">
            <a:spLocks/>
          </p:cNvSpPr>
          <p:nvPr/>
        </p:nvSpPr>
        <p:spPr>
          <a:xfrm>
            <a:off x="866236" y="5586456"/>
            <a:ext cx="5903984" cy="108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L" dirty="0"/>
          </a:p>
          <a:p>
            <a:r>
              <a:rPr lang="en-NL" dirty="0"/>
              <a:t>9</a:t>
            </a:r>
            <a:r>
              <a:rPr lang="en-GB" dirty="0"/>
              <a:t> May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04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C3EB16-E520-54DC-04EF-94AD24F5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proposed solution approach brings advantages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6FB395-A24A-0DDD-466B-4FFDD419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900" indent="-342900">
              <a:buFont typeface="+mj-lt"/>
              <a:buAutoNum type="arabicPeriod"/>
            </a:pPr>
            <a:r>
              <a:rPr lang="en-GB" dirty="0"/>
              <a:t>Selecting a useful set of TCRs in ACP leads to  a far more practical approach</a:t>
            </a:r>
          </a:p>
          <a:p>
            <a:pPr lvl="2"/>
            <a:r>
              <a:rPr lang="en-GB" dirty="0"/>
              <a:t>Not using the categorization Mayor, High, Medium and Minor</a:t>
            </a:r>
          </a:p>
          <a:p>
            <a:pPr lvl="2"/>
            <a:r>
              <a:rPr lang="en-GB" dirty="0"/>
              <a:t>but using relevant aspects as criteria, such as TCR stability and the real impact on traffic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Timetable Slices improve the international coordination</a:t>
            </a:r>
          </a:p>
          <a:p>
            <a:pPr lvl="2"/>
            <a:r>
              <a:rPr lang="en-GB" dirty="0"/>
              <a:t>Realizing a ‘one time right’ development for alternative timetables due to TCRs</a:t>
            </a:r>
          </a:p>
          <a:p>
            <a:pPr lvl="2"/>
            <a:r>
              <a:rPr lang="en-GB" dirty="0"/>
              <a:t>and thus avoiding double work – and a more stable offer to the customers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GB" dirty="0"/>
              <a:t>A Frozen Zone creates stability in the plans</a:t>
            </a:r>
          </a:p>
          <a:p>
            <a:pPr lvl="2"/>
            <a:r>
              <a:rPr lang="en-GB" dirty="0"/>
              <a:t>Avoiding additional rework and last-minute changes to RUs and its customers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77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7CE7B8EF-E26F-73B6-6160-159819BA3030}"/>
              </a:ext>
            </a:extLst>
          </p:cNvPr>
          <p:cNvSpPr/>
          <p:nvPr/>
        </p:nvSpPr>
        <p:spPr>
          <a:xfrm>
            <a:off x="453605" y="1777432"/>
            <a:ext cx="11520000" cy="4572000"/>
          </a:xfrm>
          <a:prstGeom prst="roundRect">
            <a:avLst>
              <a:gd name="adj" fmla="val 4954"/>
            </a:avLst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6C7027-0C07-AA39-EFB3-CBC22DF6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RNE and FTE study an alternative TCR approach?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CA25A-CA80-6B28-9E0E-313BC6D87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886464"/>
            <a:ext cx="11161240" cy="4530287"/>
          </a:xfrm>
        </p:spPr>
        <p:txBody>
          <a:bodyPr>
            <a:normAutofit/>
          </a:bodyPr>
          <a:lstStyle/>
          <a:p>
            <a:pPr lvl="1"/>
            <a:r>
              <a:rPr lang="en-GB" b="0" dirty="0"/>
              <a:t>The Current Process (and as foreseen in the new </a:t>
            </a:r>
            <a:r>
              <a:rPr lang="en-GB" dirty="0"/>
              <a:t>EU Law</a:t>
            </a:r>
            <a:r>
              <a:rPr lang="en-GB" b="0" dirty="0"/>
              <a:t>) is </a:t>
            </a:r>
            <a:r>
              <a:rPr lang="en-GB" dirty="0"/>
              <a:t>not optimal</a:t>
            </a:r>
            <a:r>
              <a:rPr lang="en-GB" b="0" dirty="0"/>
              <a:t>:</a:t>
            </a:r>
          </a:p>
          <a:p>
            <a:pPr lvl="2"/>
            <a:r>
              <a:rPr lang="en-GB" dirty="0"/>
              <a:t>The integration of TCRs in the </a:t>
            </a:r>
            <a:r>
              <a:rPr lang="en-GB" b="1" dirty="0"/>
              <a:t>Advance Capacity Planning (ACP)</a:t>
            </a:r>
            <a:r>
              <a:rPr lang="en-GB" dirty="0"/>
              <a:t>, based on ‘Major’ and ‘High’ categories is not ideal.</a:t>
            </a:r>
          </a:p>
          <a:p>
            <a:pPr lvl="3"/>
            <a:r>
              <a:rPr lang="en-GB" dirty="0"/>
              <a:t>This categorization does </a:t>
            </a:r>
            <a:r>
              <a:rPr lang="en-GB" b="1" dirty="0"/>
              <a:t>not optimally </a:t>
            </a:r>
            <a:r>
              <a:rPr lang="en-GB" dirty="0"/>
              <a:t>reflect the </a:t>
            </a:r>
            <a:r>
              <a:rPr lang="en-GB" b="1" i="1" dirty="0"/>
              <a:t>real impact </a:t>
            </a:r>
            <a:r>
              <a:rPr lang="en-GB" dirty="0"/>
              <a:t>of the TCRs</a:t>
            </a:r>
          </a:p>
          <a:p>
            <a:pPr lvl="3"/>
            <a:r>
              <a:rPr lang="en-GB" dirty="0"/>
              <a:t>Relevant aspects, such as </a:t>
            </a:r>
            <a:r>
              <a:rPr lang="en-GB" b="1" dirty="0"/>
              <a:t>TCR stability</a:t>
            </a:r>
            <a:r>
              <a:rPr lang="en-GB" dirty="0"/>
              <a:t>, are </a:t>
            </a:r>
            <a:r>
              <a:rPr lang="en-GB" b="1" dirty="0"/>
              <a:t>not </a:t>
            </a:r>
            <a:r>
              <a:rPr lang="en-GB" dirty="0"/>
              <a:t>sufficiently </a:t>
            </a:r>
            <a:r>
              <a:rPr lang="en-GB" b="1" dirty="0"/>
              <a:t>considered</a:t>
            </a:r>
            <a:r>
              <a:rPr lang="en-GB" dirty="0"/>
              <a:t>.</a:t>
            </a:r>
          </a:p>
          <a:p>
            <a:pPr lvl="2"/>
            <a:r>
              <a:rPr lang="en-GB" b="1" dirty="0"/>
              <a:t>Running Timetable (RTT)</a:t>
            </a:r>
            <a:r>
              <a:rPr lang="en-GB" dirty="0"/>
              <a:t> solutions are planned individually</a:t>
            </a:r>
          </a:p>
          <a:p>
            <a:pPr lvl="3"/>
            <a:r>
              <a:rPr lang="en-GB" b="1" dirty="0"/>
              <a:t>Not supporting </a:t>
            </a:r>
            <a:r>
              <a:rPr lang="en-GB" dirty="0"/>
              <a:t>an internationally harmonized coordination</a:t>
            </a:r>
          </a:p>
          <a:p>
            <a:pPr lvl="3"/>
            <a:r>
              <a:rPr lang="en-GB" dirty="0"/>
              <a:t>Leads to </a:t>
            </a:r>
            <a:r>
              <a:rPr lang="en-GB" b="1" dirty="0"/>
              <a:t>additional rework</a:t>
            </a:r>
            <a:r>
              <a:rPr lang="en-GB" dirty="0"/>
              <a:t>, reducing efficiency for both Infrastructure Managers (IMs) and Railway Undertakings (RUs)</a:t>
            </a:r>
          </a:p>
          <a:p>
            <a:pPr>
              <a:spcBef>
                <a:spcPts val="1800"/>
              </a:spcBef>
            </a:pPr>
            <a:r>
              <a:rPr lang="en-GB" dirty="0"/>
              <a:t>A joint initiative for improvement</a:t>
            </a:r>
          </a:p>
          <a:p>
            <a:pPr lvl="1"/>
            <a:r>
              <a:rPr lang="en-GB" b="0" dirty="0"/>
              <a:t>Forum Train Europe (FTE) and RailNetEurope (RNE) have jointly studied an alternative approach in a dedicated Task Force to enhance efficiency and coordination.</a:t>
            </a:r>
          </a:p>
          <a:p>
            <a:endParaRPr lang="en-GB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2B0C079A-3EBA-895E-F398-BB1FA2929724}"/>
              </a:ext>
            </a:extLst>
          </p:cNvPr>
          <p:cNvSpPr/>
          <p:nvPr/>
        </p:nvSpPr>
        <p:spPr>
          <a:xfrm>
            <a:off x="351836" y="1310464"/>
            <a:ext cx="9396000" cy="576000"/>
          </a:xfrm>
          <a:prstGeom prst="roundRect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the TCRs process: a more efficient approach is needed</a:t>
            </a:r>
          </a:p>
        </p:txBody>
      </p:sp>
    </p:spTree>
    <p:extLst>
      <p:ext uri="{BB962C8B-B14F-4D97-AF65-F5344CB8AC3E}">
        <p14:creationId xmlns:p14="http://schemas.microsoft.com/office/powerpoint/2010/main" val="13694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3D855-EB0E-6F8D-9107-07F725F4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Advanced Capacity Planning Phase</a:t>
            </a:r>
            <a:br>
              <a:rPr lang="en-GB" dirty="0"/>
            </a:br>
            <a:r>
              <a:rPr lang="en-GB" dirty="0"/>
              <a:t>Current selection leads to wrong TCRs in ACP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9EE71B-7853-E362-402B-6972CA3F8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Current selection is based on classification (Major, high, medium, minor)</a:t>
            </a:r>
          </a:p>
          <a:p>
            <a:pPr lvl="2"/>
            <a:r>
              <a:rPr lang="en-GB" i="1" dirty="0"/>
              <a:t>Percentage</a:t>
            </a:r>
            <a:r>
              <a:rPr lang="en-GB" dirty="0"/>
              <a:t> of traffic impacted</a:t>
            </a:r>
          </a:p>
          <a:p>
            <a:pPr lvl="2"/>
            <a:r>
              <a:rPr lang="en-GB" dirty="0"/>
              <a:t>Length of duration of TCR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But the usefulness of selecting TCRs is depending on other factors, better representing the real business impact:</a:t>
            </a:r>
          </a:p>
          <a:p>
            <a:pPr lvl="2"/>
            <a:r>
              <a:rPr lang="en-GB" i="1" dirty="0"/>
              <a:t>Number</a:t>
            </a:r>
            <a:r>
              <a:rPr lang="en-GB" dirty="0"/>
              <a:t> of trains being impacted</a:t>
            </a:r>
          </a:p>
          <a:p>
            <a:pPr lvl="2"/>
            <a:r>
              <a:rPr lang="en-GB" dirty="0"/>
              <a:t>Saturation on rerouting lines</a:t>
            </a:r>
          </a:p>
          <a:p>
            <a:pPr lvl="2"/>
            <a:r>
              <a:rPr lang="en-GB" dirty="0"/>
              <a:t>% of international trains involved</a:t>
            </a:r>
          </a:p>
          <a:p>
            <a:pPr lvl="2"/>
            <a:r>
              <a:rPr lang="en-GB" dirty="0"/>
              <a:t>Complexity of Traffic mix</a:t>
            </a:r>
          </a:p>
          <a:p>
            <a:pPr lvl="2"/>
            <a:r>
              <a:rPr lang="en-GB" dirty="0"/>
              <a:t>Cumulation with other TCRs</a:t>
            </a:r>
          </a:p>
          <a:p>
            <a:pPr lvl="2"/>
            <a:r>
              <a:rPr lang="en-GB" dirty="0"/>
              <a:t>Stability of planned TCRs </a:t>
            </a:r>
          </a:p>
          <a:p>
            <a:endParaRPr lang="en-GB" dirty="0"/>
          </a:p>
        </p:txBody>
      </p:sp>
      <p:pic>
        <p:nvPicPr>
          <p:cNvPr id="4" name="Picture 2" descr="Spoorzoeken langs de lijn Stiens - Harlingen / Franeker [2/9]">
            <a:extLst>
              <a:ext uri="{FF2B5EF4-FFF2-40B4-BE49-F238E27FC236}">
                <a16:creationId xmlns:a16="http://schemas.microsoft.com/office/drawing/2014/main" id="{73FC527B-0AF6-B362-4203-00F56CE0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875" y="4085497"/>
            <a:ext cx="240309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ssengers or freight – the different types of train drivers - Rail Cargo  Group Blog">
            <a:extLst>
              <a:ext uri="{FF2B5EF4-FFF2-40B4-BE49-F238E27FC236}">
                <a16:creationId xmlns:a16="http://schemas.microsoft.com/office/drawing/2014/main" id="{15C2C95C-0386-5ADC-95DD-042E68379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9"/>
          <a:stretch/>
        </p:blipFill>
        <p:spPr bwMode="auto">
          <a:xfrm>
            <a:off x="8513152" y="4085821"/>
            <a:ext cx="327636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: abgerundete Ecken 160">
            <a:extLst>
              <a:ext uri="{FF2B5EF4-FFF2-40B4-BE49-F238E27FC236}">
                <a16:creationId xmlns:a16="http://schemas.microsoft.com/office/drawing/2014/main" id="{BBB12587-896B-B374-EA1C-A0572CDED653}"/>
              </a:ext>
            </a:extLst>
          </p:cNvPr>
          <p:cNvSpPr/>
          <p:nvPr/>
        </p:nvSpPr>
        <p:spPr>
          <a:xfrm>
            <a:off x="6028875" y="5912752"/>
            <a:ext cx="5768932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closure for two months of a hardly used line has far less impact than a 50% reduced capacity for one week on a heavily used line</a:t>
            </a:r>
          </a:p>
        </p:txBody>
      </p:sp>
      <p:sp>
        <p:nvSpPr>
          <p:cNvPr id="7" name="Rechteck: abgerundete Ecken 160">
            <a:extLst>
              <a:ext uri="{FF2B5EF4-FFF2-40B4-BE49-F238E27FC236}">
                <a16:creationId xmlns:a16="http://schemas.microsoft.com/office/drawing/2014/main" id="{B4AFBCE0-A633-ACCE-B245-223A26F3D1DC}"/>
              </a:ext>
            </a:extLst>
          </p:cNvPr>
          <p:cNvSpPr/>
          <p:nvPr/>
        </p:nvSpPr>
        <p:spPr>
          <a:xfrm>
            <a:off x="695400" y="5722492"/>
            <a:ext cx="4713272" cy="504000"/>
          </a:xfrm>
          <a:prstGeom prst="roundRect">
            <a:avLst>
              <a:gd name="adj" fmla="val 11199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specifications are required!</a:t>
            </a:r>
          </a:p>
        </p:txBody>
      </p:sp>
    </p:spTree>
    <p:extLst>
      <p:ext uri="{BB962C8B-B14F-4D97-AF65-F5344CB8AC3E}">
        <p14:creationId xmlns:p14="http://schemas.microsoft.com/office/powerpoint/2010/main" val="40556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2C88-AD66-297A-5099-E77E978DA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CD18F-D5D4-399F-C3D7-DBD742FA4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Advanced Capacity Planning Phase</a:t>
            </a:r>
            <a:br>
              <a:rPr lang="en-GB" dirty="0"/>
            </a:br>
            <a:r>
              <a:rPr lang="en-GB" dirty="0"/>
              <a:t>Using practical criteria leads to more useful selection of TCRs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C4AF1-4BDD-317E-D35D-1BE5268F9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184" y="2028776"/>
            <a:ext cx="4068000" cy="2376000"/>
          </a:xfrm>
        </p:spPr>
        <p:txBody>
          <a:bodyPr>
            <a:normAutofit/>
          </a:bodyPr>
          <a:lstStyle/>
          <a:p>
            <a:r>
              <a:rPr lang="en-GB" dirty="0"/>
              <a:t>Enhanced Stability &amp; Predictability</a:t>
            </a:r>
          </a:p>
          <a:p>
            <a:pPr lvl="2"/>
            <a:r>
              <a:rPr lang="en-GB" dirty="0"/>
              <a:t>Separating TCR publication from inclusion ensures </a:t>
            </a:r>
            <a:r>
              <a:rPr lang="en-GB" b="1" dirty="0"/>
              <a:t>mature and stable </a:t>
            </a:r>
            <a:r>
              <a:rPr lang="en-GB" dirty="0"/>
              <a:t>TCRs are used in advanced capacity planning.</a:t>
            </a:r>
          </a:p>
          <a:p>
            <a:pPr lvl="2"/>
            <a:r>
              <a:rPr lang="en-GB" dirty="0"/>
              <a:t>Reduces last-minute changes, improving reliability.</a:t>
            </a:r>
          </a:p>
          <a:p>
            <a:endParaRPr lang="en-GB" dirty="0"/>
          </a:p>
        </p:txBody>
      </p:sp>
      <p:sp>
        <p:nvSpPr>
          <p:cNvPr id="80" name="Tijdelijke aanduiding voor inhoud 2">
            <a:extLst>
              <a:ext uri="{FF2B5EF4-FFF2-40B4-BE49-F238E27FC236}">
                <a16:creationId xmlns:a16="http://schemas.microsoft.com/office/drawing/2014/main" id="{77893BE4-DA69-5B50-78A5-88029DBA341F}"/>
              </a:ext>
            </a:extLst>
          </p:cNvPr>
          <p:cNvSpPr txBox="1">
            <a:spLocks/>
          </p:cNvSpPr>
          <p:nvPr/>
        </p:nvSpPr>
        <p:spPr>
          <a:xfrm>
            <a:off x="7751012" y="3746471"/>
            <a:ext cx="4069624" cy="22322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8775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81" name="Tijdelijke aanduiding voor inhoud 2">
            <a:extLst>
              <a:ext uri="{FF2B5EF4-FFF2-40B4-BE49-F238E27FC236}">
                <a16:creationId xmlns:a16="http://schemas.microsoft.com/office/drawing/2014/main" id="{543103B9-20F1-9799-A256-D2C8BE442870}"/>
              </a:ext>
            </a:extLst>
          </p:cNvPr>
          <p:cNvSpPr txBox="1">
            <a:spLocks/>
          </p:cNvSpPr>
          <p:nvPr/>
        </p:nvSpPr>
        <p:spPr>
          <a:xfrm>
            <a:off x="7752184" y="4761308"/>
            <a:ext cx="4068000" cy="144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8775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Flexibility in Capacity Planning</a:t>
            </a:r>
          </a:p>
          <a:p>
            <a:pPr lvl="2"/>
            <a:r>
              <a:rPr lang="en-GB" dirty="0"/>
              <a:t>Minor or Medium - but crucial - TCRs can be included earlier if published and stabilised in advance</a:t>
            </a:r>
          </a:p>
          <a:p>
            <a:endParaRPr lang="en-GB" dirty="0"/>
          </a:p>
        </p:txBody>
      </p:sp>
      <p:sp>
        <p:nvSpPr>
          <p:cNvPr id="82" name="easyDyn_CCM_2">
            <a:extLst>
              <a:ext uri="{FF2B5EF4-FFF2-40B4-BE49-F238E27FC236}">
                <a16:creationId xmlns:a16="http://schemas.microsoft.com/office/drawing/2014/main" id="{AF70FF31-13A6-6DCC-CF6B-772A140A2BC7}"/>
              </a:ext>
            </a:extLst>
          </p:cNvPr>
          <p:cNvSpPr>
            <a:spLocks noChangeAspect="1"/>
          </p:cNvSpPr>
          <p:nvPr/>
        </p:nvSpPr>
        <p:spPr>
          <a:xfrm>
            <a:off x="7284132" y="2024844"/>
            <a:ext cx="384286" cy="384286"/>
          </a:xfrm>
          <a:custGeom>
            <a:avLst/>
            <a:gdLst>
              <a:gd name="connsiteX0" fmla="*/ 228122 w 288000"/>
              <a:gd name="connsiteY0" fmla="*/ 74207 h 288000"/>
              <a:gd name="connsiteX1" fmla="*/ 235842 w 288000"/>
              <a:gd name="connsiteY1" fmla="*/ 77405 h 288000"/>
              <a:gd name="connsiteX2" fmla="*/ 235842 w 288000"/>
              <a:gd name="connsiteY2" fmla="*/ 92845 h 288000"/>
              <a:gd name="connsiteX3" fmla="*/ 235842 w 288000"/>
              <a:gd name="connsiteY3" fmla="*/ 92846 h 288000"/>
              <a:gd name="connsiteX4" fmla="*/ 114894 w 288000"/>
              <a:gd name="connsiteY4" fmla="*/ 213792 h 288000"/>
              <a:gd name="connsiteX5" fmla="*/ 114725 w 288000"/>
              <a:gd name="connsiteY5" fmla="*/ 213622 h 288000"/>
              <a:gd name="connsiteX6" fmla="*/ 114725 w 288000"/>
              <a:gd name="connsiteY6" fmla="*/ 213622 h 288000"/>
              <a:gd name="connsiteX7" fmla="*/ 52158 w 288000"/>
              <a:gd name="connsiteY7" fmla="*/ 151057 h 288000"/>
              <a:gd name="connsiteX8" fmla="*/ 52158 w 288000"/>
              <a:gd name="connsiteY8" fmla="*/ 135616 h 288000"/>
              <a:gd name="connsiteX9" fmla="*/ 67599 w 288000"/>
              <a:gd name="connsiteY9" fmla="*/ 135616 h 288000"/>
              <a:gd name="connsiteX10" fmla="*/ 114894 w 288000"/>
              <a:gd name="connsiteY10" fmla="*/ 182911 h 288000"/>
              <a:gd name="connsiteX11" fmla="*/ 220402 w 288000"/>
              <a:gd name="connsiteY11" fmla="*/ 77405 h 288000"/>
              <a:gd name="connsiteX12" fmla="*/ 228122 w 288000"/>
              <a:gd name="connsiteY12" fmla="*/ 74207 h 288000"/>
              <a:gd name="connsiteX13" fmla="*/ 144406 w 288000"/>
              <a:gd name="connsiteY13" fmla="*/ 19465 h 288000"/>
              <a:gd name="connsiteX14" fmla="*/ 19465 w 288000"/>
              <a:gd name="connsiteY14" fmla="*/ 144406 h 288000"/>
              <a:gd name="connsiteX15" fmla="*/ 144406 w 288000"/>
              <a:gd name="connsiteY15" fmla="*/ 269347 h 288000"/>
              <a:gd name="connsiteX16" fmla="*/ 269348 w 288000"/>
              <a:gd name="connsiteY16" fmla="*/ 144406 h 288000"/>
              <a:gd name="connsiteX17" fmla="*/ 144406 w 288000"/>
              <a:gd name="connsiteY17" fmla="*/ 19465 h 288000"/>
              <a:gd name="connsiteX18" fmla="*/ 144000 w 288000"/>
              <a:gd name="connsiteY18" fmla="*/ 0 h 288000"/>
              <a:gd name="connsiteX19" fmla="*/ 288000 w 288000"/>
              <a:gd name="connsiteY19" fmla="*/ 144000 h 288000"/>
              <a:gd name="connsiteX20" fmla="*/ 144000 w 288000"/>
              <a:gd name="connsiteY20" fmla="*/ 288000 h 288000"/>
              <a:gd name="connsiteX21" fmla="*/ 0 w 288000"/>
              <a:gd name="connsiteY21" fmla="*/ 144000 h 288000"/>
              <a:gd name="connsiteX22" fmla="*/ 144000 w 288000"/>
              <a:gd name="connsiteY22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00" h="288000">
                <a:moveTo>
                  <a:pt x="228122" y="74207"/>
                </a:moveTo>
                <a:cubicBezTo>
                  <a:pt x="230916" y="74207"/>
                  <a:pt x="233710" y="75273"/>
                  <a:pt x="235842" y="77405"/>
                </a:cubicBezTo>
                <a:cubicBezTo>
                  <a:pt x="240106" y="81669"/>
                  <a:pt x="240106" y="88582"/>
                  <a:pt x="235842" y="92845"/>
                </a:cubicBezTo>
                <a:lnTo>
                  <a:pt x="235842" y="92846"/>
                </a:lnTo>
                <a:lnTo>
                  <a:pt x="114894" y="213792"/>
                </a:lnTo>
                <a:lnTo>
                  <a:pt x="114725" y="213622"/>
                </a:lnTo>
                <a:lnTo>
                  <a:pt x="114725" y="213622"/>
                </a:lnTo>
                <a:lnTo>
                  <a:pt x="52158" y="151057"/>
                </a:lnTo>
                <a:cubicBezTo>
                  <a:pt x="47894" y="146793"/>
                  <a:pt x="47894" y="139880"/>
                  <a:pt x="52158" y="135616"/>
                </a:cubicBezTo>
                <a:cubicBezTo>
                  <a:pt x="56422" y="131352"/>
                  <a:pt x="63335" y="131352"/>
                  <a:pt x="67599" y="135616"/>
                </a:cubicBezTo>
                <a:lnTo>
                  <a:pt x="114894" y="182911"/>
                </a:lnTo>
                <a:lnTo>
                  <a:pt x="220402" y="77405"/>
                </a:lnTo>
                <a:cubicBezTo>
                  <a:pt x="222533" y="75273"/>
                  <a:pt x="225328" y="74207"/>
                  <a:pt x="228122" y="74207"/>
                </a:cubicBezTo>
                <a:close/>
                <a:moveTo>
                  <a:pt x="144406" y="19465"/>
                </a:moveTo>
                <a:cubicBezTo>
                  <a:pt x="75403" y="19465"/>
                  <a:pt x="19465" y="75403"/>
                  <a:pt x="19465" y="144406"/>
                </a:cubicBezTo>
                <a:cubicBezTo>
                  <a:pt x="19465" y="213409"/>
                  <a:pt x="75403" y="269347"/>
                  <a:pt x="144406" y="269347"/>
                </a:cubicBezTo>
                <a:cubicBezTo>
                  <a:pt x="213409" y="269347"/>
                  <a:pt x="269348" y="213409"/>
                  <a:pt x="269348" y="144406"/>
                </a:cubicBezTo>
                <a:cubicBezTo>
                  <a:pt x="269348" y="75403"/>
                  <a:pt x="213409" y="19465"/>
                  <a:pt x="144406" y="19465"/>
                </a:cubicBezTo>
                <a:close/>
                <a:moveTo>
                  <a:pt x="144000" y="0"/>
                </a:moveTo>
                <a:cubicBezTo>
                  <a:pt x="223529" y="0"/>
                  <a:pt x="288000" y="64471"/>
                  <a:pt x="288000" y="144000"/>
                </a:cubicBezTo>
                <a:cubicBezTo>
                  <a:pt x="288000" y="223529"/>
                  <a:pt x="223529" y="288000"/>
                  <a:pt x="144000" y="288000"/>
                </a:cubicBez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83" name="easyDyn_CCM_2">
            <a:extLst>
              <a:ext uri="{FF2B5EF4-FFF2-40B4-BE49-F238E27FC236}">
                <a16:creationId xmlns:a16="http://schemas.microsoft.com/office/drawing/2014/main" id="{755247D6-98AF-2ACB-A2E6-C9B6E20B75AB}"/>
              </a:ext>
            </a:extLst>
          </p:cNvPr>
          <p:cNvSpPr>
            <a:spLocks noChangeAspect="1"/>
          </p:cNvSpPr>
          <p:nvPr/>
        </p:nvSpPr>
        <p:spPr>
          <a:xfrm>
            <a:off x="7284132" y="4761148"/>
            <a:ext cx="384286" cy="384286"/>
          </a:xfrm>
          <a:custGeom>
            <a:avLst/>
            <a:gdLst>
              <a:gd name="connsiteX0" fmla="*/ 228122 w 288000"/>
              <a:gd name="connsiteY0" fmla="*/ 74207 h 288000"/>
              <a:gd name="connsiteX1" fmla="*/ 235842 w 288000"/>
              <a:gd name="connsiteY1" fmla="*/ 77405 h 288000"/>
              <a:gd name="connsiteX2" fmla="*/ 235842 w 288000"/>
              <a:gd name="connsiteY2" fmla="*/ 92845 h 288000"/>
              <a:gd name="connsiteX3" fmla="*/ 235842 w 288000"/>
              <a:gd name="connsiteY3" fmla="*/ 92846 h 288000"/>
              <a:gd name="connsiteX4" fmla="*/ 114894 w 288000"/>
              <a:gd name="connsiteY4" fmla="*/ 213792 h 288000"/>
              <a:gd name="connsiteX5" fmla="*/ 114725 w 288000"/>
              <a:gd name="connsiteY5" fmla="*/ 213622 h 288000"/>
              <a:gd name="connsiteX6" fmla="*/ 114725 w 288000"/>
              <a:gd name="connsiteY6" fmla="*/ 213622 h 288000"/>
              <a:gd name="connsiteX7" fmla="*/ 52158 w 288000"/>
              <a:gd name="connsiteY7" fmla="*/ 151057 h 288000"/>
              <a:gd name="connsiteX8" fmla="*/ 52158 w 288000"/>
              <a:gd name="connsiteY8" fmla="*/ 135616 h 288000"/>
              <a:gd name="connsiteX9" fmla="*/ 67599 w 288000"/>
              <a:gd name="connsiteY9" fmla="*/ 135616 h 288000"/>
              <a:gd name="connsiteX10" fmla="*/ 114894 w 288000"/>
              <a:gd name="connsiteY10" fmla="*/ 182911 h 288000"/>
              <a:gd name="connsiteX11" fmla="*/ 220402 w 288000"/>
              <a:gd name="connsiteY11" fmla="*/ 77405 h 288000"/>
              <a:gd name="connsiteX12" fmla="*/ 228122 w 288000"/>
              <a:gd name="connsiteY12" fmla="*/ 74207 h 288000"/>
              <a:gd name="connsiteX13" fmla="*/ 144406 w 288000"/>
              <a:gd name="connsiteY13" fmla="*/ 19465 h 288000"/>
              <a:gd name="connsiteX14" fmla="*/ 19465 w 288000"/>
              <a:gd name="connsiteY14" fmla="*/ 144406 h 288000"/>
              <a:gd name="connsiteX15" fmla="*/ 144406 w 288000"/>
              <a:gd name="connsiteY15" fmla="*/ 269347 h 288000"/>
              <a:gd name="connsiteX16" fmla="*/ 269348 w 288000"/>
              <a:gd name="connsiteY16" fmla="*/ 144406 h 288000"/>
              <a:gd name="connsiteX17" fmla="*/ 144406 w 288000"/>
              <a:gd name="connsiteY17" fmla="*/ 19465 h 288000"/>
              <a:gd name="connsiteX18" fmla="*/ 144000 w 288000"/>
              <a:gd name="connsiteY18" fmla="*/ 0 h 288000"/>
              <a:gd name="connsiteX19" fmla="*/ 288000 w 288000"/>
              <a:gd name="connsiteY19" fmla="*/ 144000 h 288000"/>
              <a:gd name="connsiteX20" fmla="*/ 144000 w 288000"/>
              <a:gd name="connsiteY20" fmla="*/ 288000 h 288000"/>
              <a:gd name="connsiteX21" fmla="*/ 0 w 288000"/>
              <a:gd name="connsiteY21" fmla="*/ 144000 h 288000"/>
              <a:gd name="connsiteX22" fmla="*/ 144000 w 288000"/>
              <a:gd name="connsiteY22" fmla="*/ 0 h 2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8000" h="288000">
                <a:moveTo>
                  <a:pt x="228122" y="74207"/>
                </a:moveTo>
                <a:cubicBezTo>
                  <a:pt x="230916" y="74207"/>
                  <a:pt x="233710" y="75273"/>
                  <a:pt x="235842" y="77405"/>
                </a:cubicBezTo>
                <a:cubicBezTo>
                  <a:pt x="240106" y="81669"/>
                  <a:pt x="240106" y="88582"/>
                  <a:pt x="235842" y="92845"/>
                </a:cubicBezTo>
                <a:lnTo>
                  <a:pt x="235842" y="92846"/>
                </a:lnTo>
                <a:lnTo>
                  <a:pt x="114894" y="213792"/>
                </a:lnTo>
                <a:lnTo>
                  <a:pt x="114725" y="213622"/>
                </a:lnTo>
                <a:lnTo>
                  <a:pt x="114725" y="213622"/>
                </a:lnTo>
                <a:lnTo>
                  <a:pt x="52158" y="151057"/>
                </a:lnTo>
                <a:cubicBezTo>
                  <a:pt x="47894" y="146793"/>
                  <a:pt x="47894" y="139880"/>
                  <a:pt x="52158" y="135616"/>
                </a:cubicBezTo>
                <a:cubicBezTo>
                  <a:pt x="56422" y="131352"/>
                  <a:pt x="63335" y="131352"/>
                  <a:pt x="67599" y="135616"/>
                </a:cubicBezTo>
                <a:lnTo>
                  <a:pt x="114894" y="182911"/>
                </a:lnTo>
                <a:lnTo>
                  <a:pt x="220402" y="77405"/>
                </a:lnTo>
                <a:cubicBezTo>
                  <a:pt x="222533" y="75273"/>
                  <a:pt x="225328" y="74207"/>
                  <a:pt x="228122" y="74207"/>
                </a:cubicBezTo>
                <a:close/>
                <a:moveTo>
                  <a:pt x="144406" y="19465"/>
                </a:moveTo>
                <a:cubicBezTo>
                  <a:pt x="75403" y="19465"/>
                  <a:pt x="19465" y="75403"/>
                  <a:pt x="19465" y="144406"/>
                </a:cubicBezTo>
                <a:cubicBezTo>
                  <a:pt x="19465" y="213409"/>
                  <a:pt x="75403" y="269347"/>
                  <a:pt x="144406" y="269347"/>
                </a:cubicBezTo>
                <a:cubicBezTo>
                  <a:pt x="213409" y="269347"/>
                  <a:pt x="269348" y="213409"/>
                  <a:pt x="269348" y="144406"/>
                </a:cubicBezTo>
                <a:cubicBezTo>
                  <a:pt x="269348" y="75403"/>
                  <a:pt x="213409" y="19465"/>
                  <a:pt x="144406" y="19465"/>
                </a:cubicBezTo>
                <a:close/>
                <a:moveTo>
                  <a:pt x="144000" y="0"/>
                </a:moveTo>
                <a:cubicBezTo>
                  <a:pt x="223529" y="0"/>
                  <a:pt x="288000" y="64471"/>
                  <a:pt x="288000" y="144000"/>
                </a:cubicBezTo>
                <a:cubicBezTo>
                  <a:pt x="288000" y="223529"/>
                  <a:pt x="223529" y="288000"/>
                  <a:pt x="144000" y="288000"/>
                </a:cubicBez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84" name="Rectangle 49">
            <a:extLst>
              <a:ext uri="{FF2B5EF4-FFF2-40B4-BE49-F238E27FC236}">
                <a16:creationId xmlns:a16="http://schemas.microsoft.com/office/drawing/2014/main" id="{FD49712E-D403-96F0-DE09-6C28BAC8D493}"/>
              </a:ext>
            </a:extLst>
          </p:cNvPr>
          <p:cNvSpPr/>
          <p:nvPr/>
        </p:nvSpPr>
        <p:spPr>
          <a:xfrm>
            <a:off x="659396" y="1989146"/>
            <a:ext cx="2232000" cy="3600000"/>
          </a:xfrm>
          <a:prstGeom prst="rect">
            <a:avLst/>
          </a:prstGeom>
          <a:noFill/>
          <a:ln w="38100" cap="flat" cmpd="sng" algn="ctr">
            <a:solidFill>
              <a:srgbClr val="ED7D31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5" name="Rectangle: Rounded Corners 50">
            <a:extLst>
              <a:ext uri="{FF2B5EF4-FFF2-40B4-BE49-F238E27FC236}">
                <a16:creationId xmlns:a16="http://schemas.microsoft.com/office/drawing/2014/main" id="{DFCB777C-9FD7-6F53-6419-05796DB607EC}"/>
              </a:ext>
            </a:extLst>
          </p:cNvPr>
          <p:cNvSpPr/>
          <p:nvPr/>
        </p:nvSpPr>
        <p:spPr>
          <a:xfrm>
            <a:off x="1631656" y="1737155"/>
            <a:ext cx="1368000" cy="324000"/>
          </a:xfrm>
          <a:prstGeom prst="round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</a:t>
            </a:r>
            <a:r>
              <a:rPr lang="en-GB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X-24</a:t>
            </a:r>
          </a:p>
        </p:txBody>
      </p:sp>
      <p:grpSp>
        <p:nvGrpSpPr>
          <p:cNvPr id="86" name="Gruppieren 215">
            <a:extLst>
              <a:ext uri="{FF2B5EF4-FFF2-40B4-BE49-F238E27FC236}">
                <a16:creationId xmlns:a16="http://schemas.microsoft.com/office/drawing/2014/main" id="{F545E3F5-35BE-2C19-E08D-578C6FEF589B}"/>
              </a:ext>
            </a:extLst>
          </p:cNvPr>
          <p:cNvGrpSpPr/>
          <p:nvPr/>
        </p:nvGrpSpPr>
        <p:grpSpPr>
          <a:xfrm>
            <a:off x="803412" y="2132770"/>
            <a:ext cx="1866864" cy="1584425"/>
            <a:chOff x="1631504" y="2168936"/>
            <a:chExt cx="2010478" cy="1584425"/>
          </a:xfrm>
        </p:grpSpPr>
        <p:sp>
          <p:nvSpPr>
            <p:cNvPr id="87" name="Rectangle 51">
              <a:extLst>
                <a:ext uri="{FF2B5EF4-FFF2-40B4-BE49-F238E27FC236}">
                  <a16:creationId xmlns:a16="http://schemas.microsoft.com/office/drawing/2014/main" id="{C18C510B-D201-33D0-BF62-37DC48393EE4}"/>
                </a:ext>
              </a:extLst>
            </p:cNvPr>
            <p:cNvSpPr/>
            <p:nvPr/>
          </p:nvSpPr>
          <p:spPr>
            <a:xfrm>
              <a:off x="1703512" y="2457361"/>
              <a:ext cx="1938470" cy="1296000"/>
            </a:xfrm>
            <a:prstGeom prst="rect">
              <a:avLst/>
            </a:prstGeom>
            <a:noFill/>
            <a:ln w="31750" cap="flat" cmpd="sng" algn="ctr">
              <a:solidFill>
                <a:srgbClr val="002060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Rectangle: Rounded Corners 53">
              <a:extLst>
                <a:ext uri="{FF2B5EF4-FFF2-40B4-BE49-F238E27FC236}">
                  <a16:creationId xmlns:a16="http://schemas.microsoft.com/office/drawing/2014/main" id="{D66A9ACE-1C8C-71B2-8A74-6A9145634847}"/>
                </a:ext>
              </a:extLst>
            </p:cNvPr>
            <p:cNvSpPr/>
            <p:nvPr/>
          </p:nvSpPr>
          <p:spPr>
            <a:xfrm>
              <a:off x="1631504" y="2168936"/>
              <a:ext cx="1473237" cy="324000"/>
            </a:xfrm>
            <a:prstGeom prst="roundRect">
              <a:avLst/>
            </a:prstGeom>
            <a:solidFill>
              <a:srgbClr val="002060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MANDATORY</a:t>
              </a:r>
            </a:p>
          </p:txBody>
        </p:sp>
      </p:grpSp>
      <p:sp>
        <p:nvSpPr>
          <p:cNvPr id="89" name="Arrow">
            <a:extLst>
              <a:ext uri="{FF2B5EF4-FFF2-40B4-BE49-F238E27FC236}">
                <a16:creationId xmlns:a16="http://schemas.microsoft.com/office/drawing/2014/main" id="{92AF5538-4BAD-102B-8121-308AAFB84D6C}"/>
              </a:ext>
            </a:extLst>
          </p:cNvPr>
          <p:cNvSpPr/>
          <p:nvPr/>
        </p:nvSpPr>
        <p:spPr>
          <a:xfrm>
            <a:off x="3107668" y="3456823"/>
            <a:ext cx="1296000" cy="1080000"/>
          </a:xfrm>
          <a:prstGeom prst="homePlate">
            <a:avLst>
              <a:gd name="adj" fmla="val 34447"/>
            </a:avLst>
          </a:prstGeom>
          <a:solidFill>
            <a:srgbClr val="00B050"/>
          </a:solidFill>
          <a:ln w="6350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wrap="square" lIns="72000" tIns="72000" rIns="72000" bIns="72000" anchor="ctr" anchorCtr="1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alternative </a:t>
            </a:r>
            <a:r>
              <a:rPr lang="en-GB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GB" sz="1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</a:p>
        </p:txBody>
      </p:sp>
      <p:grpSp>
        <p:nvGrpSpPr>
          <p:cNvPr id="90" name="Gruppieren 216">
            <a:extLst>
              <a:ext uri="{FF2B5EF4-FFF2-40B4-BE49-F238E27FC236}">
                <a16:creationId xmlns:a16="http://schemas.microsoft.com/office/drawing/2014/main" id="{C040A5DA-1922-125F-6F96-230B84D000FF}"/>
              </a:ext>
            </a:extLst>
          </p:cNvPr>
          <p:cNvGrpSpPr/>
          <p:nvPr/>
        </p:nvGrpSpPr>
        <p:grpSpPr>
          <a:xfrm>
            <a:off x="803412" y="3824922"/>
            <a:ext cx="1872009" cy="1584176"/>
            <a:chOff x="1631503" y="4185553"/>
            <a:chExt cx="1872009" cy="1584176"/>
          </a:xfrm>
        </p:grpSpPr>
        <p:sp>
          <p:nvSpPr>
            <p:cNvPr id="91" name="Rectangle 51">
              <a:extLst>
                <a:ext uri="{FF2B5EF4-FFF2-40B4-BE49-F238E27FC236}">
                  <a16:creationId xmlns:a16="http://schemas.microsoft.com/office/drawing/2014/main" id="{7FD133A4-6955-5314-F05A-90DCC727C098}"/>
                </a:ext>
              </a:extLst>
            </p:cNvPr>
            <p:cNvSpPr/>
            <p:nvPr/>
          </p:nvSpPr>
          <p:spPr>
            <a:xfrm>
              <a:off x="1703512" y="4473729"/>
              <a:ext cx="1800000" cy="1296000"/>
            </a:xfrm>
            <a:prstGeom prst="rect">
              <a:avLst/>
            </a:prstGeom>
            <a:noFill/>
            <a:ln w="31750" cap="flat" cmpd="sng" algn="ctr">
              <a:solidFill>
                <a:srgbClr val="A5A5A5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Rectangle: Rounded Corners 53">
              <a:extLst>
                <a:ext uri="{FF2B5EF4-FFF2-40B4-BE49-F238E27FC236}">
                  <a16:creationId xmlns:a16="http://schemas.microsoft.com/office/drawing/2014/main" id="{FD497842-A227-DA49-775B-96BF5764A071}"/>
                </a:ext>
              </a:extLst>
            </p:cNvPr>
            <p:cNvSpPr/>
            <p:nvPr/>
          </p:nvSpPr>
          <p:spPr>
            <a:xfrm>
              <a:off x="1631503" y="4185553"/>
              <a:ext cx="1368000" cy="324000"/>
            </a:xfrm>
            <a:prstGeom prst="roundRect">
              <a:avLst/>
            </a:prstGeom>
            <a:solidFill>
              <a:srgbClr val="A5A5A5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OPTIONAL</a:t>
              </a:r>
            </a:p>
          </p:txBody>
        </p:sp>
      </p:grpSp>
      <p:grpSp>
        <p:nvGrpSpPr>
          <p:cNvPr id="93" name="Gruppieren 325">
            <a:extLst>
              <a:ext uri="{FF2B5EF4-FFF2-40B4-BE49-F238E27FC236}">
                <a16:creationId xmlns:a16="http://schemas.microsoft.com/office/drawing/2014/main" id="{1C1E4F98-65E9-BBDF-B078-FD0CCA410860}"/>
              </a:ext>
            </a:extLst>
          </p:cNvPr>
          <p:cNvGrpSpPr/>
          <p:nvPr/>
        </p:nvGrpSpPr>
        <p:grpSpPr>
          <a:xfrm>
            <a:off x="1847527" y="4220497"/>
            <a:ext cx="576000" cy="864000"/>
            <a:chOff x="5736041" y="1772928"/>
            <a:chExt cx="719999" cy="1008000"/>
          </a:xfrm>
        </p:grpSpPr>
        <p:sp>
          <p:nvSpPr>
            <p:cNvPr id="94" name="Rectangle: Single Corner Snipped 3">
              <a:extLst>
                <a:ext uri="{FF2B5EF4-FFF2-40B4-BE49-F238E27FC236}">
                  <a16:creationId xmlns:a16="http://schemas.microsoft.com/office/drawing/2014/main" id="{1A796D2A-B608-5B65-8C9B-CFC1E0C5368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TextBox 373">
              <a:extLst>
                <a:ext uri="{FF2B5EF4-FFF2-40B4-BE49-F238E27FC236}">
                  <a16:creationId xmlns:a16="http://schemas.microsoft.com/office/drawing/2014/main" id="{BADE137A-31D7-8AA5-723A-F4A8CBE4441B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96" name="Gruppieren 326">
            <a:extLst>
              <a:ext uri="{FF2B5EF4-FFF2-40B4-BE49-F238E27FC236}">
                <a16:creationId xmlns:a16="http://schemas.microsoft.com/office/drawing/2014/main" id="{AF507C13-6A77-341C-8533-C66517BBDF4B}"/>
              </a:ext>
            </a:extLst>
          </p:cNvPr>
          <p:cNvGrpSpPr/>
          <p:nvPr/>
        </p:nvGrpSpPr>
        <p:grpSpPr>
          <a:xfrm>
            <a:off x="1019436" y="2528850"/>
            <a:ext cx="576000" cy="864000"/>
            <a:chOff x="5736041" y="1772928"/>
            <a:chExt cx="719999" cy="1008000"/>
          </a:xfrm>
        </p:grpSpPr>
        <p:sp>
          <p:nvSpPr>
            <p:cNvPr id="97" name="Rectangle: Single Corner Snipped 3">
              <a:extLst>
                <a:ext uri="{FF2B5EF4-FFF2-40B4-BE49-F238E27FC236}">
                  <a16:creationId xmlns:a16="http://schemas.microsoft.com/office/drawing/2014/main" id="{D50372DA-E69C-9C98-C94B-EF9627E255D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TextBox 373">
              <a:extLst>
                <a:ext uri="{FF2B5EF4-FFF2-40B4-BE49-F238E27FC236}">
                  <a16:creationId xmlns:a16="http://schemas.microsoft.com/office/drawing/2014/main" id="{D9983101-3E2C-163E-57EA-944968F942C7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99" name="Gruppieren 329">
            <a:extLst>
              <a:ext uri="{FF2B5EF4-FFF2-40B4-BE49-F238E27FC236}">
                <a16:creationId xmlns:a16="http://schemas.microsoft.com/office/drawing/2014/main" id="{EF465EA4-D9D4-7556-A768-2833BA8715B0}"/>
              </a:ext>
            </a:extLst>
          </p:cNvPr>
          <p:cNvGrpSpPr/>
          <p:nvPr/>
        </p:nvGrpSpPr>
        <p:grpSpPr>
          <a:xfrm>
            <a:off x="1847527" y="2528738"/>
            <a:ext cx="576000" cy="864000"/>
            <a:chOff x="5736041" y="1772928"/>
            <a:chExt cx="719999" cy="1008000"/>
          </a:xfrm>
        </p:grpSpPr>
        <p:sp>
          <p:nvSpPr>
            <p:cNvPr id="100" name="Rectangle: Single Corner Snipped 3">
              <a:extLst>
                <a:ext uri="{FF2B5EF4-FFF2-40B4-BE49-F238E27FC236}">
                  <a16:creationId xmlns:a16="http://schemas.microsoft.com/office/drawing/2014/main" id="{C434642E-621F-F31E-3C9C-E42849F6883D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TextBox 373">
              <a:extLst>
                <a:ext uri="{FF2B5EF4-FFF2-40B4-BE49-F238E27FC236}">
                  <a16:creationId xmlns:a16="http://schemas.microsoft.com/office/drawing/2014/main" id="{7F33ABCE-DECA-6DC9-8287-BFF8A203687E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02" name="Gruppieren 335">
            <a:extLst>
              <a:ext uri="{FF2B5EF4-FFF2-40B4-BE49-F238E27FC236}">
                <a16:creationId xmlns:a16="http://schemas.microsoft.com/office/drawing/2014/main" id="{3359A8A2-BBA4-8EAA-FF7A-9FD733863F91}"/>
              </a:ext>
            </a:extLst>
          </p:cNvPr>
          <p:cNvGrpSpPr/>
          <p:nvPr/>
        </p:nvGrpSpPr>
        <p:grpSpPr>
          <a:xfrm>
            <a:off x="1055503" y="2600786"/>
            <a:ext cx="576001" cy="864000"/>
            <a:chOff x="5736041" y="1772929"/>
            <a:chExt cx="720001" cy="1008000"/>
          </a:xfrm>
        </p:grpSpPr>
        <p:sp>
          <p:nvSpPr>
            <p:cNvPr id="103" name="Rectangle: Single Corner Snipped 3">
              <a:extLst>
                <a:ext uri="{FF2B5EF4-FFF2-40B4-BE49-F238E27FC236}">
                  <a16:creationId xmlns:a16="http://schemas.microsoft.com/office/drawing/2014/main" id="{244AB1C6-621F-31D1-FE26-998E1769C1EA}"/>
                </a:ext>
              </a:extLst>
            </p:cNvPr>
            <p:cNvSpPr/>
            <p:nvPr/>
          </p:nvSpPr>
          <p:spPr>
            <a:xfrm>
              <a:off x="5736043" y="1772929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TextBox 373">
              <a:extLst>
                <a:ext uri="{FF2B5EF4-FFF2-40B4-BE49-F238E27FC236}">
                  <a16:creationId xmlns:a16="http://schemas.microsoft.com/office/drawing/2014/main" id="{E3AA1729-FB6B-7398-EEF5-23078482A565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MAJORTCR</a:t>
              </a:r>
            </a:p>
          </p:txBody>
        </p:sp>
      </p:grpSp>
      <p:grpSp>
        <p:nvGrpSpPr>
          <p:cNvPr id="105" name="Gruppieren 338">
            <a:extLst>
              <a:ext uri="{FF2B5EF4-FFF2-40B4-BE49-F238E27FC236}">
                <a16:creationId xmlns:a16="http://schemas.microsoft.com/office/drawing/2014/main" id="{147E6C4E-F4FC-3FD1-1F05-AFB46C51D5C9}"/>
              </a:ext>
            </a:extLst>
          </p:cNvPr>
          <p:cNvGrpSpPr/>
          <p:nvPr/>
        </p:nvGrpSpPr>
        <p:grpSpPr>
          <a:xfrm>
            <a:off x="1091444" y="2672794"/>
            <a:ext cx="576000" cy="864000"/>
            <a:chOff x="5736041" y="1772928"/>
            <a:chExt cx="719999" cy="1008000"/>
          </a:xfrm>
        </p:grpSpPr>
        <p:sp>
          <p:nvSpPr>
            <p:cNvPr id="106" name="Rectangle: Single Corner Snipped 3">
              <a:extLst>
                <a:ext uri="{FF2B5EF4-FFF2-40B4-BE49-F238E27FC236}">
                  <a16:creationId xmlns:a16="http://schemas.microsoft.com/office/drawing/2014/main" id="{9252B3ED-D269-F12D-723B-7A9FE784E242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TextBox 373">
              <a:extLst>
                <a:ext uri="{FF2B5EF4-FFF2-40B4-BE49-F238E27FC236}">
                  <a16:creationId xmlns:a16="http://schemas.microsoft.com/office/drawing/2014/main" id="{89F79567-F89D-265C-1F73-7C31CDD41217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08" name="Gruppieren 344">
            <a:extLst>
              <a:ext uri="{FF2B5EF4-FFF2-40B4-BE49-F238E27FC236}">
                <a16:creationId xmlns:a16="http://schemas.microsoft.com/office/drawing/2014/main" id="{FD58064F-1894-A98E-B2E8-7F30F1B9A1D3}"/>
              </a:ext>
            </a:extLst>
          </p:cNvPr>
          <p:cNvGrpSpPr/>
          <p:nvPr/>
        </p:nvGrpSpPr>
        <p:grpSpPr>
          <a:xfrm>
            <a:off x="1127448" y="2744802"/>
            <a:ext cx="576000" cy="864000"/>
            <a:chOff x="5736041" y="1772928"/>
            <a:chExt cx="719999" cy="1008000"/>
          </a:xfrm>
        </p:grpSpPr>
        <p:sp>
          <p:nvSpPr>
            <p:cNvPr id="109" name="Rectangle: Single Corner Snipped 3">
              <a:extLst>
                <a:ext uri="{FF2B5EF4-FFF2-40B4-BE49-F238E27FC236}">
                  <a16:creationId xmlns:a16="http://schemas.microsoft.com/office/drawing/2014/main" id="{58EF69F6-498B-33AF-C276-9D807311A27C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TextBox 373">
              <a:extLst>
                <a:ext uri="{FF2B5EF4-FFF2-40B4-BE49-F238E27FC236}">
                  <a16:creationId xmlns:a16="http://schemas.microsoft.com/office/drawing/2014/main" id="{DE1396CB-7282-2FE8-F7B2-4F0EAA17F750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11" name="Gruppieren 347">
            <a:extLst>
              <a:ext uri="{FF2B5EF4-FFF2-40B4-BE49-F238E27FC236}">
                <a16:creationId xmlns:a16="http://schemas.microsoft.com/office/drawing/2014/main" id="{6D07D427-3C79-7664-1CCB-17B6BB4C5CB6}"/>
              </a:ext>
            </a:extLst>
          </p:cNvPr>
          <p:cNvGrpSpPr/>
          <p:nvPr/>
        </p:nvGrpSpPr>
        <p:grpSpPr>
          <a:xfrm>
            <a:off x="1883532" y="2600786"/>
            <a:ext cx="576000" cy="864000"/>
            <a:chOff x="5736041" y="1772928"/>
            <a:chExt cx="719999" cy="1008000"/>
          </a:xfrm>
        </p:grpSpPr>
        <p:sp>
          <p:nvSpPr>
            <p:cNvPr id="112" name="Rectangle: Single Corner Snipped 3">
              <a:extLst>
                <a:ext uri="{FF2B5EF4-FFF2-40B4-BE49-F238E27FC236}">
                  <a16:creationId xmlns:a16="http://schemas.microsoft.com/office/drawing/2014/main" id="{68E5F307-0488-1A22-D3CB-C43D04D42B45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TextBox 373">
              <a:extLst>
                <a:ext uri="{FF2B5EF4-FFF2-40B4-BE49-F238E27FC236}">
                  <a16:creationId xmlns:a16="http://schemas.microsoft.com/office/drawing/2014/main" id="{00EB0803-EA7E-8303-F3BA-077A71AE23CF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14" name="Gruppieren 350">
            <a:extLst>
              <a:ext uri="{FF2B5EF4-FFF2-40B4-BE49-F238E27FC236}">
                <a16:creationId xmlns:a16="http://schemas.microsoft.com/office/drawing/2014/main" id="{EDD1DD5B-42FE-EB40-074C-6EF2D643622E}"/>
              </a:ext>
            </a:extLst>
          </p:cNvPr>
          <p:cNvGrpSpPr/>
          <p:nvPr/>
        </p:nvGrpSpPr>
        <p:grpSpPr>
          <a:xfrm>
            <a:off x="1919536" y="2672794"/>
            <a:ext cx="576000" cy="864000"/>
            <a:chOff x="5736041" y="1772928"/>
            <a:chExt cx="719999" cy="1008000"/>
          </a:xfrm>
        </p:grpSpPr>
        <p:sp>
          <p:nvSpPr>
            <p:cNvPr id="115" name="Rectangle: Single Corner Snipped 3">
              <a:extLst>
                <a:ext uri="{FF2B5EF4-FFF2-40B4-BE49-F238E27FC236}">
                  <a16:creationId xmlns:a16="http://schemas.microsoft.com/office/drawing/2014/main" id="{C82E288E-C2B9-7066-6FD6-DB572353197C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TextBox 373">
              <a:extLst>
                <a:ext uri="{FF2B5EF4-FFF2-40B4-BE49-F238E27FC236}">
                  <a16:creationId xmlns:a16="http://schemas.microsoft.com/office/drawing/2014/main" id="{B51FC02D-899B-7348-120A-9FBF0BBEF1A8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17" name="Gruppieren 169">
            <a:extLst>
              <a:ext uri="{FF2B5EF4-FFF2-40B4-BE49-F238E27FC236}">
                <a16:creationId xmlns:a16="http://schemas.microsoft.com/office/drawing/2014/main" id="{8ED423A8-4B11-A352-1980-46A2AE29BCF4}"/>
              </a:ext>
            </a:extLst>
          </p:cNvPr>
          <p:cNvGrpSpPr/>
          <p:nvPr/>
        </p:nvGrpSpPr>
        <p:grpSpPr>
          <a:xfrm>
            <a:off x="1955540" y="2744802"/>
            <a:ext cx="576000" cy="864000"/>
            <a:chOff x="5736041" y="1772928"/>
            <a:chExt cx="719999" cy="1008000"/>
          </a:xfrm>
        </p:grpSpPr>
        <p:sp>
          <p:nvSpPr>
            <p:cNvPr id="118" name="Rectangle: Single Corner Snipped 3">
              <a:extLst>
                <a:ext uri="{FF2B5EF4-FFF2-40B4-BE49-F238E27FC236}">
                  <a16:creationId xmlns:a16="http://schemas.microsoft.com/office/drawing/2014/main" id="{838F276A-8BE9-A10B-873B-7E6C00BB41A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TextBox 373">
              <a:extLst>
                <a:ext uri="{FF2B5EF4-FFF2-40B4-BE49-F238E27FC236}">
                  <a16:creationId xmlns:a16="http://schemas.microsoft.com/office/drawing/2014/main" id="{30D35021-08AA-8EC9-08CF-784DBF6BF312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20" name="Gruppieren 176">
            <a:extLst>
              <a:ext uri="{FF2B5EF4-FFF2-40B4-BE49-F238E27FC236}">
                <a16:creationId xmlns:a16="http://schemas.microsoft.com/office/drawing/2014/main" id="{2EC09418-CCD2-28AF-DDD4-E85E8809A040}"/>
              </a:ext>
            </a:extLst>
          </p:cNvPr>
          <p:cNvGrpSpPr/>
          <p:nvPr/>
        </p:nvGrpSpPr>
        <p:grpSpPr>
          <a:xfrm>
            <a:off x="1019436" y="4220609"/>
            <a:ext cx="576000" cy="864000"/>
            <a:chOff x="5736041" y="1772928"/>
            <a:chExt cx="719999" cy="1008000"/>
          </a:xfrm>
        </p:grpSpPr>
        <p:sp>
          <p:nvSpPr>
            <p:cNvPr id="121" name="Rectangle: Single Corner Snipped 3">
              <a:extLst>
                <a:ext uri="{FF2B5EF4-FFF2-40B4-BE49-F238E27FC236}">
                  <a16:creationId xmlns:a16="http://schemas.microsoft.com/office/drawing/2014/main" id="{A1063931-9DEA-8E9A-B7E6-3F4EF694592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TextBox 373">
              <a:extLst>
                <a:ext uri="{FF2B5EF4-FFF2-40B4-BE49-F238E27FC236}">
                  <a16:creationId xmlns:a16="http://schemas.microsoft.com/office/drawing/2014/main" id="{F9C34F8E-017B-1BCD-7710-EC920E94F7C0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23" name="Gruppieren 179">
            <a:extLst>
              <a:ext uri="{FF2B5EF4-FFF2-40B4-BE49-F238E27FC236}">
                <a16:creationId xmlns:a16="http://schemas.microsoft.com/office/drawing/2014/main" id="{D0635418-078B-2DFA-EFE9-BEF086BD663C}"/>
              </a:ext>
            </a:extLst>
          </p:cNvPr>
          <p:cNvGrpSpPr/>
          <p:nvPr/>
        </p:nvGrpSpPr>
        <p:grpSpPr>
          <a:xfrm>
            <a:off x="1055440" y="4292974"/>
            <a:ext cx="576000" cy="864000"/>
            <a:chOff x="5736041" y="1772928"/>
            <a:chExt cx="719999" cy="1008000"/>
          </a:xfrm>
        </p:grpSpPr>
        <p:sp>
          <p:nvSpPr>
            <p:cNvPr id="124" name="Rectangle: Single Corner Snipped 3">
              <a:extLst>
                <a:ext uri="{FF2B5EF4-FFF2-40B4-BE49-F238E27FC236}">
                  <a16:creationId xmlns:a16="http://schemas.microsoft.com/office/drawing/2014/main" id="{373E5963-3CD5-BD0F-D0C3-0AF5FCB3280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TextBox 373">
              <a:extLst>
                <a:ext uri="{FF2B5EF4-FFF2-40B4-BE49-F238E27FC236}">
                  <a16:creationId xmlns:a16="http://schemas.microsoft.com/office/drawing/2014/main" id="{1682D8E0-2E2D-4DE8-BE7A-8AF3DDA47025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26" name="Gruppieren 182">
            <a:extLst>
              <a:ext uri="{FF2B5EF4-FFF2-40B4-BE49-F238E27FC236}">
                <a16:creationId xmlns:a16="http://schemas.microsoft.com/office/drawing/2014/main" id="{8071BA2F-0114-8834-AC78-F2BEBBBCB090}"/>
              </a:ext>
            </a:extLst>
          </p:cNvPr>
          <p:cNvGrpSpPr/>
          <p:nvPr/>
        </p:nvGrpSpPr>
        <p:grpSpPr>
          <a:xfrm>
            <a:off x="1091508" y="4364982"/>
            <a:ext cx="576000" cy="864000"/>
            <a:chOff x="5736041" y="1772928"/>
            <a:chExt cx="719999" cy="1008000"/>
          </a:xfrm>
        </p:grpSpPr>
        <p:sp>
          <p:nvSpPr>
            <p:cNvPr id="127" name="Rectangle: Single Corner Snipped 3">
              <a:extLst>
                <a:ext uri="{FF2B5EF4-FFF2-40B4-BE49-F238E27FC236}">
                  <a16:creationId xmlns:a16="http://schemas.microsoft.com/office/drawing/2014/main" id="{229183B2-4E4E-CB8B-7506-026A1CD36F4C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TextBox 373">
              <a:extLst>
                <a:ext uri="{FF2B5EF4-FFF2-40B4-BE49-F238E27FC236}">
                  <a16:creationId xmlns:a16="http://schemas.microsoft.com/office/drawing/2014/main" id="{EAD05079-203A-BA98-9F8F-8692CF7EC0CB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29" name="Gruppieren 185">
            <a:extLst>
              <a:ext uri="{FF2B5EF4-FFF2-40B4-BE49-F238E27FC236}">
                <a16:creationId xmlns:a16="http://schemas.microsoft.com/office/drawing/2014/main" id="{FF4F7B5A-F505-4549-9AB7-8B5C75DF257E}"/>
              </a:ext>
            </a:extLst>
          </p:cNvPr>
          <p:cNvGrpSpPr/>
          <p:nvPr/>
        </p:nvGrpSpPr>
        <p:grpSpPr>
          <a:xfrm>
            <a:off x="1127448" y="4436990"/>
            <a:ext cx="576000" cy="864000"/>
            <a:chOff x="5736041" y="1772928"/>
            <a:chExt cx="719999" cy="1008000"/>
          </a:xfrm>
        </p:grpSpPr>
        <p:sp>
          <p:nvSpPr>
            <p:cNvPr id="130" name="Rectangle: Single Corner Snipped 3">
              <a:extLst>
                <a:ext uri="{FF2B5EF4-FFF2-40B4-BE49-F238E27FC236}">
                  <a16:creationId xmlns:a16="http://schemas.microsoft.com/office/drawing/2014/main" id="{AB40F78C-5499-DB3E-938E-36E472AB6E14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TextBox 373">
              <a:extLst>
                <a:ext uri="{FF2B5EF4-FFF2-40B4-BE49-F238E27FC236}">
                  <a16:creationId xmlns:a16="http://schemas.microsoft.com/office/drawing/2014/main" id="{794A76DC-EF09-83CD-22C4-D03F2A3745FD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>
                  <a:latin typeface="Bahnschrift" panose="020B0502040204020203" pitchFamily="34" charset="0"/>
                </a:rPr>
                <a:t>MEDIUMTCR</a:t>
              </a:r>
            </a:p>
          </p:txBody>
        </p:sp>
      </p:grpSp>
      <p:grpSp>
        <p:nvGrpSpPr>
          <p:cNvPr id="132" name="Gruppieren 206">
            <a:extLst>
              <a:ext uri="{FF2B5EF4-FFF2-40B4-BE49-F238E27FC236}">
                <a16:creationId xmlns:a16="http://schemas.microsoft.com/office/drawing/2014/main" id="{15F20292-40D7-7E05-8B37-0A89F57769A1}"/>
              </a:ext>
            </a:extLst>
          </p:cNvPr>
          <p:cNvGrpSpPr/>
          <p:nvPr/>
        </p:nvGrpSpPr>
        <p:grpSpPr>
          <a:xfrm>
            <a:off x="1883596" y="4293070"/>
            <a:ext cx="576000" cy="864000"/>
            <a:chOff x="5736041" y="1772928"/>
            <a:chExt cx="719999" cy="1008000"/>
          </a:xfrm>
        </p:grpSpPr>
        <p:sp>
          <p:nvSpPr>
            <p:cNvPr id="133" name="Rectangle: Single Corner Snipped 3">
              <a:extLst>
                <a:ext uri="{FF2B5EF4-FFF2-40B4-BE49-F238E27FC236}">
                  <a16:creationId xmlns:a16="http://schemas.microsoft.com/office/drawing/2014/main" id="{61894696-CD1E-F79B-88AF-C81201F1D5E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TextBox 373">
              <a:extLst>
                <a:ext uri="{FF2B5EF4-FFF2-40B4-BE49-F238E27FC236}">
                  <a16:creationId xmlns:a16="http://schemas.microsoft.com/office/drawing/2014/main" id="{C07B0F7B-C720-2B21-957B-CE2148C5F47D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35" name="Gruppieren 209">
            <a:extLst>
              <a:ext uri="{FF2B5EF4-FFF2-40B4-BE49-F238E27FC236}">
                <a16:creationId xmlns:a16="http://schemas.microsoft.com/office/drawing/2014/main" id="{05F0EA22-14FC-D207-97BE-BDF7186E82C4}"/>
              </a:ext>
            </a:extLst>
          </p:cNvPr>
          <p:cNvGrpSpPr/>
          <p:nvPr/>
        </p:nvGrpSpPr>
        <p:grpSpPr>
          <a:xfrm>
            <a:off x="1919536" y="4364982"/>
            <a:ext cx="576000" cy="864000"/>
            <a:chOff x="5736041" y="1772928"/>
            <a:chExt cx="719999" cy="1008000"/>
          </a:xfrm>
        </p:grpSpPr>
        <p:sp>
          <p:nvSpPr>
            <p:cNvPr id="136" name="Rectangle: Single Corner Snipped 3">
              <a:extLst>
                <a:ext uri="{FF2B5EF4-FFF2-40B4-BE49-F238E27FC236}">
                  <a16:creationId xmlns:a16="http://schemas.microsoft.com/office/drawing/2014/main" id="{EFDE3A94-0B74-4B8F-BA47-9AC53F313A9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TextBox 373">
              <a:extLst>
                <a:ext uri="{FF2B5EF4-FFF2-40B4-BE49-F238E27FC236}">
                  <a16:creationId xmlns:a16="http://schemas.microsoft.com/office/drawing/2014/main" id="{C062D7CB-7FD7-10A5-A84F-D4E123C503C3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38" name="Gruppieren 212">
            <a:extLst>
              <a:ext uri="{FF2B5EF4-FFF2-40B4-BE49-F238E27FC236}">
                <a16:creationId xmlns:a16="http://schemas.microsoft.com/office/drawing/2014/main" id="{F38FFD3B-0FC5-CE7F-1414-12DA4FD5A638}"/>
              </a:ext>
            </a:extLst>
          </p:cNvPr>
          <p:cNvGrpSpPr/>
          <p:nvPr/>
        </p:nvGrpSpPr>
        <p:grpSpPr>
          <a:xfrm>
            <a:off x="1955540" y="4436990"/>
            <a:ext cx="576000" cy="864000"/>
            <a:chOff x="5736041" y="1772928"/>
            <a:chExt cx="719999" cy="1008000"/>
          </a:xfrm>
        </p:grpSpPr>
        <p:sp>
          <p:nvSpPr>
            <p:cNvPr id="139" name="Rectangle: Single Corner Snipped 3">
              <a:extLst>
                <a:ext uri="{FF2B5EF4-FFF2-40B4-BE49-F238E27FC236}">
                  <a16:creationId xmlns:a16="http://schemas.microsoft.com/office/drawing/2014/main" id="{F28A51DA-6E16-2B6A-7BB8-FFE27D2C7C04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TextBox 373">
              <a:extLst>
                <a:ext uri="{FF2B5EF4-FFF2-40B4-BE49-F238E27FC236}">
                  <a16:creationId xmlns:a16="http://schemas.microsoft.com/office/drawing/2014/main" id="{06D3C7F8-BC1C-DA6F-3055-853678EA6FDE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41" name="Gruppieren 401">
            <a:extLst>
              <a:ext uri="{FF2B5EF4-FFF2-40B4-BE49-F238E27FC236}">
                <a16:creationId xmlns:a16="http://schemas.microsoft.com/office/drawing/2014/main" id="{47CF5CB5-CD5A-4700-37AE-D21AE7C58A1D}"/>
              </a:ext>
            </a:extLst>
          </p:cNvPr>
          <p:cNvGrpSpPr/>
          <p:nvPr/>
        </p:nvGrpSpPr>
        <p:grpSpPr>
          <a:xfrm>
            <a:off x="4511824" y="1376772"/>
            <a:ext cx="2340260" cy="4212460"/>
            <a:chOff x="7680176" y="1412852"/>
            <a:chExt cx="2340260" cy="4212460"/>
          </a:xfrm>
        </p:grpSpPr>
        <p:sp>
          <p:nvSpPr>
            <p:cNvPr id="142" name="Rectangle 49">
              <a:extLst>
                <a:ext uri="{FF2B5EF4-FFF2-40B4-BE49-F238E27FC236}">
                  <a16:creationId xmlns:a16="http://schemas.microsoft.com/office/drawing/2014/main" id="{67DECA50-134A-3F53-EE2A-A5D32617B7F4}"/>
                </a:ext>
              </a:extLst>
            </p:cNvPr>
            <p:cNvSpPr/>
            <p:nvPr/>
          </p:nvSpPr>
          <p:spPr>
            <a:xfrm>
              <a:off x="7680176" y="2025312"/>
              <a:ext cx="2232000" cy="3600000"/>
            </a:xfrm>
            <a:prstGeom prst="rect">
              <a:avLst/>
            </a:prstGeom>
            <a:noFill/>
            <a:ln w="38100" cap="flat" cmpd="sng" algn="ctr">
              <a:solidFill>
                <a:srgbClr val="ED7D31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Rectangle: Rounded Corners 50">
              <a:extLst>
                <a:ext uri="{FF2B5EF4-FFF2-40B4-BE49-F238E27FC236}">
                  <a16:creationId xmlns:a16="http://schemas.microsoft.com/office/drawing/2014/main" id="{015F1004-68F5-0E25-42A7-E17DE501C041}"/>
                </a:ext>
              </a:extLst>
            </p:cNvPr>
            <p:cNvSpPr/>
            <p:nvPr/>
          </p:nvSpPr>
          <p:spPr>
            <a:xfrm>
              <a:off x="8652436" y="1412852"/>
              <a:ext cx="1368000" cy="684000"/>
            </a:xfrm>
            <a:prstGeom prst="roundRect">
              <a:avLst/>
            </a:prstGeom>
            <a:solidFill>
              <a:srgbClr val="ED7D31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Selected for Capacity Model / Capacity Supply</a:t>
              </a:r>
            </a:p>
          </p:txBody>
        </p:sp>
      </p:grpSp>
      <p:grpSp>
        <p:nvGrpSpPr>
          <p:cNvPr id="144" name="Gruppieren 9">
            <a:extLst>
              <a:ext uri="{FF2B5EF4-FFF2-40B4-BE49-F238E27FC236}">
                <a16:creationId xmlns:a16="http://schemas.microsoft.com/office/drawing/2014/main" id="{EDC8A50B-AC0C-A3AA-A070-F4AB59273CA5}"/>
              </a:ext>
            </a:extLst>
          </p:cNvPr>
          <p:cNvGrpSpPr/>
          <p:nvPr/>
        </p:nvGrpSpPr>
        <p:grpSpPr>
          <a:xfrm>
            <a:off x="4619836" y="2132770"/>
            <a:ext cx="1883118" cy="3276328"/>
            <a:chOff x="4439816" y="2384920"/>
            <a:chExt cx="1883118" cy="3276328"/>
          </a:xfrm>
        </p:grpSpPr>
        <p:sp>
          <p:nvSpPr>
            <p:cNvPr id="145" name="Rectangle 2">
              <a:extLst>
                <a:ext uri="{FF2B5EF4-FFF2-40B4-BE49-F238E27FC236}">
                  <a16:creationId xmlns:a16="http://schemas.microsoft.com/office/drawing/2014/main" id="{5CCCA19E-EDC2-F068-E139-D55D0D1DF835}"/>
                </a:ext>
              </a:extLst>
            </p:cNvPr>
            <p:cNvSpPr/>
            <p:nvPr/>
          </p:nvSpPr>
          <p:spPr>
            <a:xfrm>
              <a:off x="4522934" y="2673084"/>
              <a:ext cx="1800000" cy="2988164"/>
            </a:xfrm>
            <a:prstGeom prst="rect">
              <a:avLst/>
            </a:prstGeom>
            <a:noFill/>
            <a:ln w="31750" cap="flat" cmpd="sng" algn="ctr">
              <a:solidFill>
                <a:srgbClr val="00B050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Rectangle: Rounded Corners 3">
              <a:extLst>
                <a:ext uri="{FF2B5EF4-FFF2-40B4-BE49-F238E27FC236}">
                  <a16:creationId xmlns:a16="http://schemas.microsoft.com/office/drawing/2014/main" id="{897143BC-6492-D596-973C-D8F3E9C82809}"/>
                </a:ext>
              </a:extLst>
            </p:cNvPr>
            <p:cNvSpPr/>
            <p:nvPr/>
          </p:nvSpPr>
          <p:spPr>
            <a:xfrm>
              <a:off x="4439816" y="2384920"/>
              <a:ext cx="1368000" cy="324000"/>
            </a:xfrm>
            <a:prstGeom prst="roundRect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</p:grpSp>
      <p:pic>
        <p:nvPicPr>
          <p:cNvPr id="147" name="Highlight">
            <a:extLst>
              <a:ext uri="{FF2B5EF4-FFF2-40B4-BE49-F238E27FC236}">
                <a16:creationId xmlns:a16="http://schemas.microsoft.com/office/drawing/2014/main" id="{6A5202BF-6F8A-6156-EF93-D78408C187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700000">
            <a:off x="2778463" y="3172578"/>
            <a:ext cx="2004450" cy="1681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8" name="Rectangle: Single Corner Snipped 3">
            <a:extLst>
              <a:ext uri="{FF2B5EF4-FFF2-40B4-BE49-F238E27FC236}">
                <a16:creationId xmlns:a16="http://schemas.microsoft.com/office/drawing/2014/main" id="{98B9DC55-DE17-3761-D118-D010DCC7B96C}"/>
              </a:ext>
            </a:extLst>
          </p:cNvPr>
          <p:cNvSpPr/>
          <p:nvPr/>
        </p:nvSpPr>
        <p:spPr>
          <a:xfrm>
            <a:off x="4871864" y="2672908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49" name="Rectangle: Single Corner Snipped 3">
            <a:extLst>
              <a:ext uri="{FF2B5EF4-FFF2-40B4-BE49-F238E27FC236}">
                <a16:creationId xmlns:a16="http://schemas.microsoft.com/office/drawing/2014/main" id="{EAC06860-04E8-63C1-DC6A-574E9238BD81}"/>
              </a:ext>
            </a:extLst>
          </p:cNvPr>
          <p:cNvSpPr/>
          <p:nvPr/>
        </p:nvSpPr>
        <p:spPr>
          <a:xfrm>
            <a:off x="4907868" y="2744916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0" name="Rectangle: Single Corner Snipped 3">
            <a:extLst>
              <a:ext uri="{FF2B5EF4-FFF2-40B4-BE49-F238E27FC236}">
                <a16:creationId xmlns:a16="http://schemas.microsoft.com/office/drawing/2014/main" id="{1004C3AB-149D-AAEA-7449-ACBF2F38C68F}"/>
              </a:ext>
            </a:extLst>
          </p:cNvPr>
          <p:cNvSpPr/>
          <p:nvPr/>
        </p:nvSpPr>
        <p:spPr>
          <a:xfrm>
            <a:off x="4943872" y="2852928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1" name="Rectangle: Single Corner Snipped 3">
            <a:extLst>
              <a:ext uri="{FF2B5EF4-FFF2-40B4-BE49-F238E27FC236}">
                <a16:creationId xmlns:a16="http://schemas.microsoft.com/office/drawing/2014/main" id="{E349DF2A-CBAF-EB58-3D5D-EC85013BAAA0}"/>
              </a:ext>
            </a:extLst>
          </p:cNvPr>
          <p:cNvSpPr/>
          <p:nvPr/>
        </p:nvSpPr>
        <p:spPr>
          <a:xfrm>
            <a:off x="5700020" y="2672908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2" name="Rectangle: Single Corner Snipped 3">
            <a:extLst>
              <a:ext uri="{FF2B5EF4-FFF2-40B4-BE49-F238E27FC236}">
                <a16:creationId xmlns:a16="http://schemas.microsoft.com/office/drawing/2014/main" id="{C4499ED6-5895-7163-2F81-D2BF3CB74AA8}"/>
              </a:ext>
            </a:extLst>
          </p:cNvPr>
          <p:cNvSpPr/>
          <p:nvPr/>
        </p:nvSpPr>
        <p:spPr>
          <a:xfrm>
            <a:off x="5736024" y="2780920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3" name="Rectangle: Single Corner Snipped 3">
            <a:extLst>
              <a:ext uri="{FF2B5EF4-FFF2-40B4-BE49-F238E27FC236}">
                <a16:creationId xmlns:a16="http://schemas.microsoft.com/office/drawing/2014/main" id="{3C4163A5-01D1-F930-723D-DF9C2338506C}"/>
              </a:ext>
            </a:extLst>
          </p:cNvPr>
          <p:cNvSpPr/>
          <p:nvPr/>
        </p:nvSpPr>
        <p:spPr>
          <a:xfrm>
            <a:off x="4871864" y="4257084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4" name="Rectangle: Single Corner Snipped 3">
            <a:extLst>
              <a:ext uri="{FF2B5EF4-FFF2-40B4-BE49-F238E27FC236}">
                <a16:creationId xmlns:a16="http://schemas.microsoft.com/office/drawing/2014/main" id="{14EABF24-EE0D-2BDF-8953-A8FB970049FA}"/>
              </a:ext>
            </a:extLst>
          </p:cNvPr>
          <p:cNvSpPr/>
          <p:nvPr/>
        </p:nvSpPr>
        <p:spPr>
          <a:xfrm>
            <a:off x="5700020" y="4257084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  <p:sp>
        <p:nvSpPr>
          <p:cNvPr id="155" name="Rectangle: Single Corner Snipped 3">
            <a:extLst>
              <a:ext uri="{FF2B5EF4-FFF2-40B4-BE49-F238E27FC236}">
                <a16:creationId xmlns:a16="http://schemas.microsoft.com/office/drawing/2014/main" id="{D9F82230-6FFE-B65C-AC74-028C25564D99}"/>
              </a:ext>
            </a:extLst>
          </p:cNvPr>
          <p:cNvSpPr/>
          <p:nvPr/>
        </p:nvSpPr>
        <p:spPr>
          <a:xfrm>
            <a:off x="5736024" y="4365096"/>
            <a:ext cx="576000" cy="864000"/>
          </a:xfrm>
          <a:prstGeom prst="snip1Rect">
            <a:avLst/>
          </a:prstGeom>
          <a:solidFill>
            <a:srgbClr val="E8E8E8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BIG</a:t>
            </a:r>
          </a:p>
          <a:p>
            <a:pPr algn="ctr"/>
            <a:r>
              <a:rPr lang="en-GB" sz="900" b="1" cap="all" spc="200">
                <a:solidFill>
                  <a:srgbClr val="7989AA"/>
                </a:solidFill>
                <a:latin typeface="Bahnschrift" panose="020B0502040204020203" pitchFamily="34" charset="0"/>
              </a:rPr>
              <a:t>TCR</a:t>
            </a: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  <a:p>
            <a:pPr algn="ctr"/>
            <a:endParaRPr lang="en-GB" sz="900" b="1" cap="all" spc="200">
              <a:solidFill>
                <a:srgbClr val="7989AA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5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" grpId="0"/>
      <p:bldP spid="82" grpId="0" animBg="1"/>
      <p:bldP spid="83" grpId="0" animBg="1"/>
      <p:bldP spid="8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51D1C9-D8AD-7AFD-300C-D0D856D7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Advanced Capacity Planning Phase</a:t>
            </a:r>
            <a:br>
              <a:rPr lang="en-GB" dirty="0"/>
            </a:br>
            <a:r>
              <a:rPr lang="en-GB" dirty="0"/>
              <a:t>Proposed Approach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EC5C89-6BC7-344C-FF6B-72ACD855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8991" y="2501766"/>
            <a:ext cx="2880000" cy="3960000"/>
          </a:xfrm>
        </p:spPr>
        <p:txBody>
          <a:bodyPr/>
          <a:lstStyle/>
          <a:p>
            <a:pPr marL="361950" lvl="2" indent="-361950">
              <a:buClr>
                <a:srgbClr val="C00000"/>
              </a:buClr>
              <a:buFont typeface="+mj-lt"/>
              <a:buAutoNum type="arabicPeriod"/>
            </a:pPr>
            <a:r>
              <a:rPr lang="en-GB" b="1" dirty="0"/>
              <a:t>Harmonisation</a:t>
            </a:r>
            <a:r>
              <a:rPr lang="en-GB" dirty="0"/>
              <a:t> of all published TCR with international impact between IMs</a:t>
            </a:r>
          </a:p>
          <a:p>
            <a:pPr marL="361950" lvl="2" indent="-361950">
              <a:buClr>
                <a:srgbClr val="C00000"/>
              </a:buClr>
              <a:buFont typeface="+mj-lt"/>
              <a:buAutoNum type="arabicPeriod"/>
            </a:pPr>
            <a:r>
              <a:rPr lang="en-GB" dirty="0"/>
              <a:t>TCRs with BIG impact selected* by IMs for ACP (Capacity Model, Capacity Supply)</a:t>
            </a:r>
          </a:p>
          <a:p>
            <a:endParaRPr lang="en-GB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D514D12A-CD9A-F455-0067-1BA75A131FA7}"/>
              </a:ext>
            </a:extLst>
          </p:cNvPr>
          <p:cNvSpPr/>
          <p:nvPr/>
        </p:nvSpPr>
        <p:spPr>
          <a:xfrm>
            <a:off x="659396" y="1988803"/>
            <a:ext cx="2232000" cy="3600000"/>
          </a:xfrm>
          <a:prstGeom prst="rect">
            <a:avLst/>
          </a:prstGeom>
          <a:noFill/>
          <a:ln w="38100" cap="flat" cmpd="sng" algn="ctr">
            <a:solidFill>
              <a:srgbClr val="ED7D31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: Rounded Corners 50">
            <a:extLst>
              <a:ext uri="{FF2B5EF4-FFF2-40B4-BE49-F238E27FC236}">
                <a16:creationId xmlns:a16="http://schemas.microsoft.com/office/drawing/2014/main" id="{84298001-F85F-A9FB-F4DB-8DDF09ADF92D}"/>
              </a:ext>
            </a:extLst>
          </p:cNvPr>
          <p:cNvSpPr/>
          <p:nvPr/>
        </p:nvSpPr>
        <p:spPr>
          <a:xfrm>
            <a:off x="1631656" y="1736812"/>
            <a:ext cx="1368000" cy="324000"/>
          </a:xfrm>
          <a:prstGeom prst="roundRect">
            <a:avLst/>
          </a:prstGeom>
          <a:solidFill>
            <a:srgbClr val="ED7D3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 at X-24</a:t>
            </a:r>
          </a:p>
        </p:txBody>
      </p:sp>
      <p:grpSp>
        <p:nvGrpSpPr>
          <p:cNvPr id="6" name="Gruppieren 215">
            <a:extLst>
              <a:ext uri="{FF2B5EF4-FFF2-40B4-BE49-F238E27FC236}">
                <a16:creationId xmlns:a16="http://schemas.microsoft.com/office/drawing/2014/main" id="{949E2B1B-443B-77D3-0188-0734CEB2754A}"/>
              </a:ext>
            </a:extLst>
          </p:cNvPr>
          <p:cNvGrpSpPr/>
          <p:nvPr/>
        </p:nvGrpSpPr>
        <p:grpSpPr>
          <a:xfrm>
            <a:off x="803412" y="2132427"/>
            <a:ext cx="1866864" cy="1584425"/>
            <a:chOff x="1631504" y="2168936"/>
            <a:chExt cx="2010478" cy="1584425"/>
          </a:xfrm>
        </p:grpSpPr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id="{D4F61348-F883-5A32-40D2-AC3FA143A6B1}"/>
                </a:ext>
              </a:extLst>
            </p:cNvPr>
            <p:cNvSpPr/>
            <p:nvPr/>
          </p:nvSpPr>
          <p:spPr>
            <a:xfrm>
              <a:off x="1703512" y="2457361"/>
              <a:ext cx="1938470" cy="1296000"/>
            </a:xfrm>
            <a:prstGeom prst="rect">
              <a:avLst/>
            </a:prstGeom>
            <a:noFill/>
            <a:ln w="31750" cap="flat" cmpd="sng" algn="ctr">
              <a:solidFill>
                <a:srgbClr val="002060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: Rounded Corners 53">
              <a:extLst>
                <a:ext uri="{FF2B5EF4-FFF2-40B4-BE49-F238E27FC236}">
                  <a16:creationId xmlns:a16="http://schemas.microsoft.com/office/drawing/2014/main" id="{31D2E09D-F3E7-AC3C-A582-F71456057932}"/>
                </a:ext>
              </a:extLst>
            </p:cNvPr>
            <p:cNvSpPr/>
            <p:nvPr/>
          </p:nvSpPr>
          <p:spPr>
            <a:xfrm>
              <a:off x="1631504" y="2168936"/>
              <a:ext cx="1473237" cy="324000"/>
            </a:xfrm>
            <a:prstGeom prst="roundRect">
              <a:avLst/>
            </a:prstGeom>
            <a:solidFill>
              <a:srgbClr val="002060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MANDATORY</a:t>
              </a:r>
            </a:p>
          </p:txBody>
        </p:sp>
      </p:grpSp>
      <p:grpSp>
        <p:nvGrpSpPr>
          <p:cNvPr id="7" name="Gruppieren 216">
            <a:extLst>
              <a:ext uri="{FF2B5EF4-FFF2-40B4-BE49-F238E27FC236}">
                <a16:creationId xmlns:a16="http://schemas.microsoft.com/office/drawing/2014/main" id="{C7C8815C-CDAD-EE32-15A6-40D49D564531}"/>
              </a:ext>
            </a:extLst>
          </p:cNvPr>
          <p:cNvGrpSpPr/>
          <p:nvPr/>
        </p:nvGrpSpPr>
        <p:grpSpPr>
          <a:xfrm>
            <a:off x="803412" y="3824579"/>
            <a:ext cx="1872009" cy="1584176"/>
            <a:chOff x="1631503" y="4185553"/>
            <a:chExt cx="1872009" cy="1584176"/>
          </a:xfrm>
        </p:grpSpPr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316E7228-61BB-DE3C-7054-58C43B2DCAD5}"/>
                </a:ext>
              </a:extLst>
            </p:cNvPr>
            <p:cNvSpPr/>
            <p:nvPr/>
          </p:nvSpPr>
          <p:spPr>
            <a:xfrm>
              <a:off x="1703512" y="4473729"/>
              <a:ext cx="1800000" cy="1296000"/>
            </a:xfrm>
            <a:prstGeom prst="rect">
              <a:avLst/>
            </a:prstGeom>
            <a:noFill/>
            <a:ln w="31750" cap="flat" cmpd="sng" algn="ctr">
              <a:solidFill>
                <a:srgbClr val="A5A5A5"/>
              </a:solidFill>
              <a:prstDash val="sys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: Rounded Corners 53">
              <a:extLst>
                <a:ext uri="{FF2B5EF4-FFF2-40B4-BE49-F238E27FC236}">
                  <a16:creationId xmlns:a16="http://schemas.microsoft.com/office/drawing/2014/main" id="{EEFDBF1C-5C4C-50A8-1588-4D8FFA526F41}"/>
                </a:ext>
              </a:extLst>
            </p:cNvPr>
            <p:cNvSpPr/>
            <p:nvPr/>
          </p:nvSpPr>
          <p:spPr>
            <a:xfrm>
              <a:off x="1631503" y="4185553"/>
              <a:ext cx="1368000" cy="324000"/>
            </a:xfrm>
            <a:prstGeom prst="roundRect">
              <a:avLst/>
            </a:prstGeom>
            <a:solidFill>
              <a:srgbClr val="A5A5A5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OPTIONAL</a:t>
              </a:r>
            </a:p>
          </p:txBody>
        </p:sp>
      </p:grpSp>
      <p:grpSp>
        <p:nvGrpSpPr>
          <p:cNvPr id="8" name="Gruppieren 325">
            <a:extLst>
              <a:ext uri="{FF2B5EF4-FFF2-40B4-BE49-F238E27FC236}">
                <a16:creationId xmlns:a16="http://schemas.microsoft.com/office/drawing/2014/main" id="{4A18C154-F36E-AAE1-FC65-F4453F2F630A}"/>
              </a:ext>
            </a:extLst>
          </p:cNvPr>
          <p:cNvGrpSpPr/>
          <p:nvPr/>
        </p:nvGrpSpPr>
        <p:grpSpPr>
          <a:xfrm>
            <a:off x="1847527" y="4220154"/>
            <a:ext cx="576000" cy="864000"/>
            <a:chOff x="5736041" y="1772928"/>
            <a:chExt cx="719999" cy="1008000"/>
          </a:xfrm>
        </p:grpSpPr>
        <p:sp>
          <p:nvSpPr>
            <p:cNvPr id="56" name="Rectangle: Single Corner Snipped 3">
              <a:extLst>
                <a:ext uri="{FF2B5EF4-FFF2-40B4-BE49-F238E27FC236}">
                  <a16:creationId xmlns:a16="http://schemas.microsoft.com/office/drawing/2014/main" id="{3213040E-C796-F4B3-3277-03D4ADFD5D28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TextBox 373">
              <a:extLst>
                <a:ext uri="{FF2B5EF4-FFF2-40B4-BE49-F238E27FC236}">
                  <a16:creationId xmlns:a16="http://schemas.microsoft.com/office/drawing/2014/main" id="{878F9CD5-4593-AF18-0438-B082E1CBD1DB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9" name="Gruppieren 326">
            <a:extLst>
              <a:ext uri="{FF2B5EF4-FFF2-40B4-BE49-F238E27FC236}">
                <a16:creationId xmlns:a16="http://schemas.microsoft.com/office/drawing/2014/main" id="{52ADA3DE-C3C0-BD47-F9EB-2F5990AB26B0}"/>
              </a:ext>
            </a:extLst>
          </p:cNvPr>
          <p:cNvGrpSpPr/>
          <p:nvPr/>
        </p:nvGrpSpPr>
        <p:grpSpPr>
          <a:xfrm>
            <a:off x="1019436" y="2528507"/>
            <a:ext cx="576000" cy="864000"/>
            <a:chOff x="5736041" y="1772928"/>
            <a:chExt cx="719999" cy="1008000"/>
          </a:xfrm>
        </p:grpSpPr>
        <p:sp>
          <p:nvSpPr>
            <p:cNvPr id="54" name="Rectangle: Single Corner Snipped 3">
              <a:extLst>
                <a:ext uri="{FF2B5EF4-FFF2-40B4-BE49-F238E27FC236}">
                  <a16:creationId xmlns:a16="http://schemas.microsoft.com/office/drawing/2014/main" id="{7D92ABD2-FCF1-4210-12A1-7832AA89CD6F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TextBox 373">
              <a:extLst>
                <a:ext uri="{FF2B5EF4-FFF2-40B4-BE49-F238E27FC236}">
                  <a16:creationId xmlns:a16="http://schemas.microsoft.com/office/drawing/2014/main" id="{8ECACD1A-556A-A8AB-E396-CD87F4AB9785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0" name="Gruppieren 329">
            <a:extLst>
              <a:ext uri="{FF2B5EF4-FFF2-40B4-BE49-F238E27FC236}">
                <a16:creationId xmlns:a16="http://schemas.microsoft.com/office/drawing/2014/main" id="{215838B1-FB99-4082-2098-99D66EFDAF5E}"/>
              </a:ext>
            </a:extLst>
          </p:cNvPr>
          <p:cNvGrpSpPr/>
          <p:nvPr/>
        </p:nvGrpSpPr>
        <p:grpSpPr>
          <a:xfrm>
            <a:off x="1847527" y="2528395"/>
            <a:ext cx="576000" cy="864000"/>
            <a:chOff x="5736041" y="1772928"/>
            <a:chExt cx="719999" cy="1008000"/>
          </a:xfrm>
        </p:grpSpPr>
        <p:sp>
          <p:nvSpPr>
            <p:cNvPr id="52" name="Rectangle: Single Corner Snipped 3">
              <a:extLst>
                <a:ext uri="{FF2B5EF4-FFF2-40B4-BE49-F238E27FC236}">
                  <a16:creationId xmlns:a16="http://schemas.microsoft.com/office/drawing/2014/main" id="{9ACF7D4C-A982-A1F7-A44F-F92CC6E34A25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TextBox 373">
              <a:extLst>
                <a:ext uri="{FF2B5EF4-FFF2-40B4-BE49-F238E27FC236}">
                  <a16:creationId xmlns:a16="http://schemas.microsoft.com/office/drawing/2014/main" id="{D7C1A030-B0F9-2A5A-FD16-E1C3BA6231C4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1" name="Gruppieren 335">
            <a:extLst>
              <a:ext uri="{FF2B5EF4-FFF2-40B4-BE49-F238E27FC236}">
                <a16:creationId xmlns:a16="http://schemas.microsoft.com/office/drawing/2014/main" id="{ECD668FD-4002-1ADE-771A-6153B1D08703}"/>
              </a:ext>
            </a:extLst>
          </p:cNvPr>
          <p:cNvGrpSpPr/>
          <p:nvPr/>
        </p:nvGrpSpPr>
        <p:grpSpPr>
          <a:xfrm>
            <a:off x="1055503" y="2600443"/>
            <a:ext cx="576001" cy="864000"/>
            <a:chOff x="5736041" y="1772929"/>
            <a:chExt cx="720001" cy="1008000"/>
          </a:xfrm>
        </p:grpSpPr>
        <p:sp>
          <p:nvSpPr>
            <p:cNvPr id="50" name="Rectangle: Single Corner Snipped 3">
              <a:extLst>
                <a:ext uri="{FF2B5EF4-FFF2-40B4-BE49-F238E27FC236}">
                  <a16:creationId xmlns:a16="http://schemas.microsoft.com/office/drawing/2014/main" id="{9C289B0E-C147-0A01-7234-8207EDB5887C}"/>
                </a:ext>
              </a:extLst>
            </p:cNvPr>
            <p:cNvSpPr/>
            <p:nvPr/>
          </p:nvSpPr>
          <p:spPr>
            <a:xfrm>
              <a:off x="5736043" y="1772929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TextBox 373">
              <a:extLst>
                <a:ext uri="{FF2B5EF4-FFF2-40B4-BE49-F238E27FC236}">
                  <a16:creationId xmlns:a16="http://schemas.microsoft.com/office/drawing/2014/main" id="{B5E75780-530E-6BC7-1AA9-920DEA6EF260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MAJORTCR</a:t>
              </a:r>
            </a:p>
          </p:txBody>
        </p:sp>
      </p:grpSp>
      <p:grpSp>
        <p:nvGrpSpPr>
          <p:cNvPr id="12" name="Gruppieren 338">
            <a:extLst>
              <a:ext uri="{FF2B5EF4-FFF2-40B4-BE49-F238E27FC236}">
                <a16:creationId xmlns:a16="http://schemas.microsoft.com/office/drawing/2014/main" id="{712D2F6D-9D4B-3D99-352D-6E8BCB2F58DD}"/>
              </a:ext>
            </a:extLst>
          </p:cNvPr>
          <p:cNvGrpSpPr/>
          <p:nvPr/>
        </p:nvGrpSpPr>
        <p:grpSpPr>
          <a:xfrm>
            <a:off x="1091444" y="2672451"/>
            <a:ext cx="576000" cy="864000"/>
            <a:chOff x="5736041" y="1772928"/>
            <a:chExt cx="719999" cy="1008000"/>
          </a:xfrm>
        </p:grpSpPr>
        <p:sp>
          <p:nvSpPr>
            <p:cNvPr id="48" name="Rectangle: Single Corner Snipped 3">
              <a:extLst>
                <a:ext uri="{FF2B5EF4-FFF2-40B4-BE49-F238E27FC236}">
                  <a16:creationId xmlns:a16="http://schemas.microsoft.com/office/drawing/2014/main" id="{F7A0629C-D32E-6389-F01F-AEFA2EE557B2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Box 373">
              <a:extLst>
                <a:ext uri="{FF2B5EF4-FFF2-40B4-BE49-F238E27FC236}">
                  <a16:creationId xmlns:a16="http://schemas.microsoft.com/office/drawing/2014/main" id="{639302F9-16B1-2356-357E-49AA883E531B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3" name="Gruppieren 344">
            <a:extLst>
              <a:ext uri="{FF2B5EF4-FFF2-40B4-BE49-F238E27FC236}">
                <a16:creationId xmlns:a16="http://schemas.microsoft.com/office/drawing/2014/main" id="{F93B68DF-3A2D-9675-CF6A-24DCEB18FB2E}"/>
              </a:ext>
            </a:extLst>
          </p:cNvPr>
          <p:cNvGrpSpPr/>
          <p:nvPr/>
        </p:nvGrpSpPr>
        <p:grpSpPr>
          <a:xfrm>
            <a:off x="1127448" y="2744459"/>
            <a:ext cx="576000" cy="864000"/>
            <a:chOff x="5736041" y="1772928"/>
            <a:chExt cx="719999" cy="1008000"/>
          </a:xfrm>
        </p:grpSpPr>
        <p:sp>
          <p:nvSpPr>
            <p:cNvPr id="46" name="Rectangle: Single Corner Snipped 3">
              <a:extLst>
                <a:ext uri="{FF2B5EF4-FFF2-40B4-BE49-F238E27FC236}">
                  <a16:creationId xmlns:a16="http://schemas.microsoft.com/office/drawing/2014/main" id="{1D90C3F3-C108-7837-F6A4-9559AF1279B9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9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TextBox 373">
              <a:extLst>
                <a:ext uri="{FF2B5EF4-FFF2-40B4-BE49-F238E27FC236}">
                  <a16:creationId xmlns:a16="http://schemas.microsoft.com/office/drawing/2014/main" id="{D11D3EE3-07C6-3E9A-85FE-26B3FB4CC45C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23166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MAJOR</a:t>
              </a:r>
            </a:p>
            <a:p>
              <a:pPr algn="ctr"/>
              <a:r>
                <a:rPr lang="en-GB" sz="9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4" name="Gruppieren 347">
            <a:extLst>
              <a:ext uri="{FF2B5EF4-FFF2-40B4-BE49-F238E27FC236}">
                <a16:creationId xmlns:a16="http://schemas.microsoft.com/office/drawing/2014/main" id="{B4049B54-37FA-7733-1547-A3D4F5D03B7E}"/>
              </a:ext>
            </a:extLst>
          </p:cNvPr>
          <p:cNvGrpSpPr/>
          <p:nvPr/>
        </p:nvGrpSpPr>
        <p:grpSpPr>
          <a:xfrm>
            <a:off x="1883532" y="2600443"/>
            <a:ext cx="576000" cy="864000"/>
            <a:chOff x="5736041" y="1772928"/>
            <a:chExt cx="719999" cy="1008000"/>
          </a:xfrm>
        </p:grpSpPr>
        <p:sp>
          <p:nvSpPr>
            <p:cNvPr id="44" name="Rectangle: Single Corner Snipped 3">
              <a:extLst>
                <a:ext uri="{FF2B5EF4-FFF2-40B4-BE49-F238E27FC236}">
                  <a16:creationId xmlns:a16="http://schemas.microsoft.com/office/drawing/2014/main" id="{BC6674B6-7B05-3BF5-D166-F2970A448B50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373">
              <a:extLst>
                <a:ext uri="{FF2B5EF4-FFF2-40B4-BE49-F238E27FC236}">
                  <a16:creationId xmlns:a16="http://schemas.microsoft.com/office/drawing/2014/main" id="{5493835E-284B-55CD-F9DB-1F35B172F8F9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5" name="Gruppieren 350">
            <a:extLst>
              <a:ext uri="{FF2B5EF4-FFF2-40B4-BE49-F238E27FC236}">
                <a16:creationId xmlns:a16="http://schemas.microsoft.com/office/drawing/2014/main" id="{BC00A530-3938-E6E7-9EDB-28A937B49F26}"/>
              </a:ext>
            </a:extLst>
          </p:cNvPr>
          <p:cNvGrpSpPr/>
          <p:nvPr/>
        </p:nvGrpSpPr>
        <p:grpSpPr>
          <a:xfrm>
            <a:off x="1919536" y="2672451"/>
            <a:ext cx="576000" cy="864000"/>
            <a:chOff x="5736041" y="1772928"/>
            <a:chExt cx="719999" cy="1008000"/>
          </a:xfrm>
        </p:grpSpPr>
        <p:sp>
          <p:nvSpPr>
            <p:cNvPr id="42" name="Rectangle: Single Corner Snipped 3">
              <a:extLst>
                <a:ext uri="{FF2B5EF4-FFF2-40B4-BE49-F238E27FC236}">
                  <a16:creationId xmlns:a16="http://schemas.microsoft.com/office/drawing/2014/main" id="{C24CE9AB-357D-2DC0-7CDF-118CC8435C7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TextBox 373">
              <a:extLst>
                <a:ext uri="{FF2B5EF4-FFF2-40B4-BE49-F238E27FC236}">
                  <a16:creationId xmlns:a16="http://schemas.microsoft.com/office/drawing/2014/main" id="{A164C5CD-44CF-46AC-8E4B-719AFCD4D155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6" name="Gruppieren 169">
            <a:extLst>
              <a:ext uri="{FF2B5EF4-FFF2-40B4-BE49-F238E27FC236}">
                <a16:creationId xmlns:a16="http://schemas.microsoft.com/office/drawing/2014/main" id="{A4E17D27-4E7A-38B4-59D6-056C5323C9E0}"/>
              </a:ext>
            </a:extLst>
          </p:cNvPr>
          <p:cNvGrpSpPr/>
          <p:nvPr/>
        </p:nvGrpSpPr>
        <p:grpSpPr>
          <a:xfrm>
            <a:off x="1955540" y="2744459"/>
            <a:ext cx="576000" cy="864000"/>
            <a:chOff x="5736041" y="1772928"/>
            <a:chExt cx="719999" cy="1008000"/>
          </a:xfrm>
        </p:grpSpPr>
        <p:sp>
          <p:nvSpPr>
            <p:cNvPr id="40" name="Rectangle: Single Corner Snipped 3">
              <a:extLst>
                <a:ext uri="{FF2B5EF4-FFF2-40B4-BE49-F238E27FC236}">
                  <a16:creationId xmlns:a16="http://schemas.microsoft.com/office/drawing/2014/main" id="{6413CB5C-C7AD-B7E7-2B5A-C583704A6338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TextBox 373">
              <a:extLst>
                <a:ext uri="{FF2B5EF4-FFF2-40B4-BE49-F238E27FC236}">
                  <a16:creationId xmlns:a16="http://schemas.microsoft.com/office/drawing/2014/main" id="{5946E3F6-36FB-A67B-7AB2-3421CE2FCE6E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HIGH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7" name="Gruppieren 176">
            <a:extLst>
              <a:ext uri="{FF2B5EF4-FFF2-40B4-BE49-F238E27FC236}">
                <a16:creationId xmlns:a16="http://schemas.microsoft.com/office/drawing/2014/main" id="{55EBBDA0-619A-1481-ACB5-EF8D0E2D7528}"/>
              </a:ext>
            </a:extLst>
          </p:cNvPr>
          <p:cNvGrpSpPr/>
          <p:nvPr/>
        </p:nvGrpSpPr>
        <p:grpSpPr>
          <a:xfrm>
            <a:off x="1019436" y="4220266"/>
            <a:ext cx="576000" cy="864000"/>
            <a:chOff x="5736041" y="1772928"/>
            <a:chExt cx="719999" cy="1008000"/>
          </a:xfrm>
        </p:grpSpPr>
        <p:sp>
          <p:nvSpPr>
            <p:cNvPr id="38" name="Rectangle: Single Corner Snipped 3">
              <a:extLst>
                <a:ext uri="{FF2B5EF4-FFF2-40B4-BE49-F238E27FC236}">
                  <a16:creationId xmlns:a16="http://schemas.microsoft.com/office/drawing/2014/main" id="{D325ECE4-398C-8C7B-A53E-8B301360C668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Box 373">
              <a:extLst>
                <a:ext uri="{FF2B5EF4-FFF2-40B4-BE49-F238E27FC236}">
                  <a16:creationId xmlns:a16="http://schemas.microsoft.com/office/drawing/2014/main" id="{D5C42761-5BF3-F5A5-83CE-B1E2C20758B8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8" name="Gruppieren 179">
            <a:extLst>
              <a:ext uri="{FF2B5EF4-FFF2-40B4-BE49-F238E27FC236}">
                <a16:creationId xmlns:a16="http://schemas.microsoft.com/office/drawing/2014/main" id="{F075C17D-394B-8198-09D3-57C66C1B4CD0}"/>
              </a:ext>
            </a:extLst>
          </p:cNvPr>
          <p:cNvGrpSpPr/>
          <p:nvPr/>
        </p:nvGrpSpPr>
        <p:grpSpPr>
          <a:xfrm>
            <a:off x="1055440" y="4292631"/>
            <a:ext cx="576000" cy="864000"/>
            <a:chOff x="5736041" y="1772928"/>
            <a:chExt cx="719999" cy="1008000"/>
          </a:xfrm>
        </p:grpSpPr>
        <p:sp>
          <p:nvSpPr>
            <p:cNvPr id="36" name="Rectangle: Single Corner Snipped 3">
              <a:extLst>
                <a:ext uri="{FF2B5EF4-FFF2-40B4-BE49-F238E27FC236}">
                  <a16:creationId xmlns:a16="http://schemas.microsoft.com/office/drawing/2014/main" id="{811D4EED-B93F-BF5C-DB41-1B558EA04697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TextBox 373">
              <a:extLst>
                <a:ext uri="{FF2B5EF4-FFF2-40B4-BE49-F238E27FC236}">
                  <a16:creationId xmlns:a16="http://schemas.microsoft.com/office/drawing/2014/main" id="{CD41340F-3FBB-F2A4-E658-6D7EBAB70BA2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19" name="Gruppieren 182">
            <a:extLst>
              <a:ext uri="{FF2B5EF4-FFF2-40B4-BE49-F238E27FC236}">
                <a16:creationId xmlns:a16="http://schemas.microsoft.com/office/drawing/2014/main" id="{D52BA57C-1CBD-FAB9-3FE7-50ABED304865}"/>
              </a:ext>
            </a:extLst>
          </p:cNvPr>
          <p:cNvGrpSpPr/>
          <p:nvPr/>
        </p:nvGrpSpPr>
        <p:grpSpPr>
          <a:xfrm>
            <a:off x="1091508" y="4364639"/>
            <a:ext cx="576000" cy="864000"/>
            <a:chOff x="5736041" y="1772928"/>
            <a:chExt cx="719999" cy="1008000"/>
          </a:xfrm>
        </p:grpSpPr>
        <p:sp>
          <p:nvSpPr>
            <p:cNvPr id="34" name="Rectangle: Single Corner Snipped 3">
              <a:extLst>
                <a:ext uri="{FF2B5EF4-FFF2-40B4-BE49-F238E27FC236}">
                  <a16:creationId xmlns:a16="http://schemas.microsoft.com/office/drawing/2014/main" id="{DAD5BD4D-E239-000F-0DC8-46C7ADB73B25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TextBox 373">
              <a:extLst>
                <a:ext uri="{FF2B5EF4-FFF2-40B4-BE49-F238E27FC236}">
                  <a16:creationId xmlns:a16="http://schemas.microsoft.com/office/drawing/2014/main" id="{A82ABBEE-BBC2-3174-4A59-FE6784C2F6C3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MEDIUM</a:t>
              </a:r>
            </a:p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20" name="Gruppieren 185">
            <a:extLst>
              <a:ext uri="{FF2B5EF4-FFF2-40B4-BE49-F238E27FC236}">
                <a16:creationId xmlns:a16="http://schemas.microsoft.com/office/drawing/2014/main" id="{7D077194-358A-DB13-7FEB-799B9ECB43B2}"/>
              </a:ext>
            </a:extLst>
          </p:cNvPr>
          <p:cNvGrpSpPr/>
          <p:nvPr/>
        </p:nvGrpSpPr>
        <p:grpSpPr>
          <a:xfrm>
            <a:off x="1127448" y="4436647"/>
            <a:ext cx="576000" cy="864000"/>
            <a:chOff x="5736041" y="1772928"/>
            <a:chExt cx="719999" cy="1008000"/>
          </a:xfrm>
        </p:grpSpPr>
        <p:sp>
          <p:nvSpPr>
            <p:cNvPr id="32" name="Rectangle: Single Corner Snipped 3">
              <a:extLst>
                <a:ext uri="{FF2B5EF4-FFF2-40B4-BE49-F238E27FC236}">
                  <a16:creationId xmlns:a16="http://schemas.microsoft.com/office/drawing/2014/main" id="{BAA1CDBD-88FB-1837-72CE-FC49EA7EE714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GB" sz="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Box 373">
              <a:extLst>
                <a:ext uri="{FF2B5EF4-FFF2-40B4-BE49-F238E27FC236}">
                  <a16:creationId xmlns:a16="http://schemas.microsoft.com/office/drawing/2014/main" id="{215218CD-39FF-BAA4-39D0-5094F2AF1774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28725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00" b="1" cap="all" spc="200" dirty="0">
                  <a:latin typeface="Bahnschrift" panose="020B0502040204020203" pitchFamily="34" charset="0"/>
                </a:rPr>
                <a:t>MEDIUMTCR</a:t>
              </a:r>
            </a:p>
          </p:txBody>
        </p:sp>
      </p:grpSp>
      <p:grpSp>
        <p:nvGrpSpPr>
          <p:cNvPr id="21" name="Gruppieren 206">
            <a:extLst>
              <a:ext uri="{FF2B5EF4-FFF2-40B4-BE49-F238E27FC236}">
                <a16:creationId xmlns:a16="http://schemas.microsoft.com/office/drawing/2014/main" id="{EF54128D-E850-6D37-3B0B-C0FFA4BF3AE3}"/>
              </a:ext>
            </a:extLst>
          </p:cNvPr>
          <p:cNvGrpSpPr/>
          <p:nvPr/>
        </p:nvGrpSpPr>
        <p:grpSpPr>
          <a:xfrm>
            <a:off x="1883596" y="4292727"/>
            <a:ext cx="576000" cy="864000"/>
            <a:chOff x="5736041" y="1772928"/>
            <a:chExt cx="719999" cy="1008000"/>
          </a:xfrm>
        </p:grpSpPr>
        <p:sp>
          <p:nvSpPr>
            <p:cNvPr id="30" name="Rectangle: Single Corner Snipped 3">
              <a:extLst>
                <a:ext uri="{FF2B5EF4-FFF2-40B4-BE49-F238E27FC236}">
                  <a16:creationId xmlns:a16="http://schemas.microsoft.com/office/drawing/2014/main" id="{55154CD3-69A8-271E-356B-63B47AF5E1D3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TextBox 373">
              <a:extLst>
                <a:ext uri="{FF2B5EF4-FFF2-40B4-BE49-F238E27FC236}">
                  <a16:creationId xmlns:a16="http://schemas.microsoft.com/office/drawing/2014/main" id="{47DC5B6C-1868-B372-7127-FF288C30ABA7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22" name="Gruppieren 209">
            <a:extLst>
              <a:ext uri="{FF2B5EF4-FFF2-40B4-BE49-F238E27FC236}">
                <a16:creationId xmlns:a16="http://schemas.microsoft.com/office/drawing/2014/main" id="{2B71C699-9652-08DE-EBDC-9A57840DADF9}"/>
              </a:ext>
            </a:extLst>
          </p:cNvPr>
          <p:cNvGrpSpPr/>
          <p:nvPr/>
        </p:nvGrpSpPr>
        <p:grpSpPr>
          <a:xfrm>
            <a:off x="1919536" y="4364639"/>
            <a:ext cx="576000" cy="864000"/>
            <a:chOff x="5736041" y="1772928"/>
            <a:chExt cx="719999" cy="1008000"/>
          </a:xfrm>
        </p:grpSpPr>
        <p:sp>
          <p:nvSpPr>
            <p:cNvPr id="28" name="Rectangle: Single Corner Snipped 3">
              <a:extLst>
                <a:ext uri="{FF2B5EF4-FFF2-40B4-BE49-F238E27FC236}">
                  <a16:creationId xmlns:a16="http://schemas.microsoft.com/office/drawing/2014/main" id="{7680AE1B-731C-6D63-2928-B64FD7A30DCA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Box 373">
              <a:extLst>
                <a:ext uri="{FF2B5EF4-FFF2-40B4-BE49-F238E27FC236}">
                  <a16:creationId xmlns:a16="http://schemas.microsoft.com/office/drawing/2014/main" id="{50ABBCFA-EF38-A101-22E9-3F73E85BF159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grpSp>
        <p:nvGrpSpPr>
          <p:cNvPr id="23" name="Gruppieren 212">
            <a:extLst>
              <a:ext uri="{FF2B5EF4-FFF2-40B4-BE49-F238E27FC236}">
                <a16:creationId xmlns:a16="http://schemas.microsoft.com/office/drawing/2014/main" id="{DDBA47C3-30DE-E654-7162-10836F2A8D8B}"/>
              </a:ext>
            </a:extLst>
          </p:cNvPr>
          <p:cNvGrpSpPr/>
          <p:nvPr/>
        </p:nvGrpSpPr>
        <p:grpSpPr>
          <a:xfrm>
            <a:off x="1955540" y="4436647"/>
            <a:ext cx="576000" cy="864000"/>
            <a:chOff x="5736041" y="1772928"/>
            <a:chExt cx="719999" cy="1008000"/>
          </a:xfrm>
        </p:grpSpPr>
        <p:sp>
          <p:nvSpPr>
            <p:cNvPr id="26" name="Rectangle: Single Corner Snipped 3">
              <a:extLst>
                <a:ext uri="{FF2B5EF4-FFF2-40B4-BE49-F238E27FC236}">
                  <a16:creationId xmlns:a16="http://schemas.microsoft.com/office/drawing/2014/main" id="{B10CF496-EC93-090A-EA99-BA72C1CA4BEA}"/>
                </a:ext>
              </a:extLst>
            </p:cNvPr>
            <p:cNvSpPr/>
            <p:nvPr/>
          </p:nvSpPr>
          <p:spPr>
            <a:xfrm>
              <a:off x="5736041" y="1772928"/>
              <a:ext cx="719999" cy="1008000"/>
            </a:xfrm>
            <a:prstGeom prst="snip1Rect">
              <a:avLst/>
            </a:prstGeom>
            <a:solidFill>
              <a:srgbClr val="E8E8E8"/>
            </a:solid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TextBox 373">
              <a:extLst>
                <a:ext uri="{FF2B5EF4-FFF2-40B4-BE49-F238E27FC236}">
                  <a16:creationId xmlns:a16="http://schemas.microsoft.com/office/drawing/2014/main" id="{1AEC6114-CEFF-1948-8B30-CCC8443E0FC6}"/>
                </a:ext>
              </a:extLst>
            </p:cNvPr>
            <p:cNvSpPr txBox="1"/>
            <p:nvPr/>
          </p:nvSpPr>
          <p:spPr>
            <a:xfrm>
              <a:off x="5736041" y="2025971"/>
              <a:ext cx="719999" cy="359073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MINOR</a:t>
              </a:r>
            </a:p>
            <a:p>
              <a:pPr algn="ctr"/>
              <a:r>
                <a:rPr lang="en-GB" sz="1000" b="1" cap="all" spc="200" dirty="0">
                  <a:latin typeface="Bahnschrift" panose="020B0502040204020203" pitchFamily="34" charset="0"/>
                </a:rPr>
                <a:t>TCR</a:t>
              </a:r>
            </a:p>
          </p:txBody>
        </p:sp>
      </p:grpSp>
      <p:sp>
        <p:nvSpPr>
          <p:cNvPr id="24" name="TextBox 3">
            <a:extLst>
              <a:ext uri="{FF2B5EF4-FFF2-40B4-BE49-F238E27FC236}">
                <a16:creationId xmlns:a16="http://schemas.microsoft.com/office/drawing/2014/main" id="{4527E789-3D15-9E8A-5452-73FFEA2DE24C}"/>
              </a:ext>
            </a:extLst>
          </p:cNvPr>
          <p:cNvSpPr txBox="1"/>
          <p:nvPr/>
        </p:nvSpPr>
        <p:spPr>
          <a:xfrm>
            <a:off x="587388" y="5606317"/>
            <a:ext cx="2376000" cy="646331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Published TCRs according to the requirements defined in the draft CM Regulation</a:t>
            </a:r>
          </a:p>
        </p:txBody>
      </p:sp>
      <p:sp>
        <p:nvSpPr>
          <p:cNvPr id="25" name="Right Brace 21">
            <a:extLst>
              <a:ext uri="{FF2B5EF4-FFF2-40B4-BE49-F238E27FC236}">
                <a16:creationId xmlns:a16="http://schemas.microsoft.com/office/drawing/2014/main" id="{F579FAE6-9734-B368-C5AE-3DAC08E24CA7}"/>
              </a:ext>
            </a:extLst>
          </p:cNvPr>
          <p:cNvSpPr/>
          <p:nvPr/>
        </p:nvSpPr>
        <p:spPr>
          <a:xfrm>
            <a:off x="3192476" y="1779585"/>
            <a:ext cx="419248" cy="3707996"/>
          </a:xfrm>
          <a:prstGeom prst="rightBrace">
            <a:avLst>
              <a:gd name="adj1" fmla="val 86111"/>
              <a:gd name="adj2" fmla="val 21278"/>
            </a:avLst>
          </a:prstGeom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grpSp>
        <p:nvGrpSpPr>
          <p:cNvPr id="62" name="Group 32">
            <a:extLst>
              <a:ext uri="{FF2B5EF4-FFF2-40B4-BE49-F238E27FC236}">
                <a16:creationId xmlns:a16="http://schemas.microsoft.com/office/drawing/2014/main" id="{E2E27E88-400D-28E0-E44B-67DA50010FD2}"/>
              </a:ext>
            </a:extLst>
          </p:cNvPr>
          <p:cNvGrpSpPr/>
          <p:nvPr/>
        </p:nvGrpSpPr>
        <p:grpSpPr>
          <a:xfrm>
            <a:off x="3827748" y="1617196"/>
            <a:ext cx="2637710" cy="716781"/>
            <a:chOff x="4468405" y="2231637"/>
            <a:chExt cx="2637710" cy="716781"/>
          </a:xfrm>
        </p:grpSpPr>
        <p:grpSp>
          <p:nvGrpSpPr>
            <p:cNvPr id="63" name="easyIcon">
              <a:extLst>
                <a:ext uri="{FF2B5EF4-FFF2-40B4-BE49-F238E27FC236}">
                  <a16:creationId xmlns:a16="http://schemas.microsoft.com/office/drawing/2014/main" id="{DE26ADB8-3221-43FE-E424-38DA64D08F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8405" y="2231637"/>
              <a:ext cx="716781" cy="716781"/>
              <a:chOff x="4370795" y="3035943"/>
              <a:chExt cx="714051" cy="714051"/>
            </a:xfrm>
          </p:grpSpPr>
          <p:sp>
            <p:nvSpPr>
              <p:cNvPr id="65" name="Background">
                <a:extLst>
                  <a:ext uri="{FF2B5EF4-FFF2-40B4-BE49-F238E27FC236}">
                    <a16:creationId xmlns:a16="http://schemas.microsoft.com/office/drawing/2014/main" id="{4B0F2C60-FCCA-8DC9-023A-2177A7EE5AE7}"/>
                  </a:ext>
                </a:extLst>
              </p:cNvPr>
              <p:cNvSpPr/>
              <p:nvPr/>
            </p:nvSpPr>
            <p:spPr>
              <a:xfrm>
                <a:off x="4370795" y="3035943"/>
                <a:ext cx="714051" cy="71405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DAEDB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flat" cmpd="sng" algn="ctr">
                    <a:solidFill>
                      <a:srgbClr val="06416A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66" name="Vector">
                <a:extLst>
                  <a:ext uri="{FF2B5EF4-FFF2-40B4-BE49-F238E27FC236}">
                    <a16:creationId xmlns:a16="http://schemas.microsoft.com/office/drawing/2014/main" id="{259320EA-5BCE-0E3E-7285-A612F1561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9649" y="3104797"/>
                <a:ext cx="576342" cy="576342"/>
              </a:xfrm>
              <a:prstGeom prst="rect">
                <a:avLst/>
              </a:prstGeom>
            </p:spPr>
          </p:pic>
        </p:grpSp>
        <p:sp>
          <p:nvSpPr>
            <p:cNvPr id="64" name="TextBox 26">
              <a:extLst>
                <a:ext uri="{FF2B5EF4-FFF2-40B4-BE49-F238E27FC236}">
                  <a16:creationId xmlns:a16="http://schemas.microsoft.com/office/drawing/2014/main" id="{F49ABD14-473C-2380-EBAA-31979716C987}"/>
                </a:ext>
              </a:extLst>
            </p:cNvPr>
            <p:cNvSpPr txBox="1"/>
            <p:nvPr/>
          </p:nvSpPr>
          <p:spPr>
            <a:xfrm>
              <a:off x="5212769" y="2282250"/>
              <a:ext cx="1893346" cy="5539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</a:t>
              </a:r>
              <a:b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Coordination</a:t>
              </a:r>
            </a:p>
          </p:txBody>
        </p:sp>
      </p:grpSp>
      <p:sp>
        <p:nvSpPr>
          <p:cNvPr id="67" name="Rectangle: Rounded Corners 29">
            <a:extLst>
              <a:ext uri="{FF2B5EF4-FFF2-40B4-BE49-F238E27FC236}">
                <a16:creationId xmlns:a16="http://schemas.microsoft.com/office/drawing/2014/main" id="{A53D58CA-962B-2559-2447-A0B8FD6E5BAA}"/>
              </a:ext>
            </a:extLst>
          </p:cNvPr>
          <p:cNvSpPr/>
          <p:nvPr/>
        </p:nvSpPr>
        <p:spPr>
          <a:xfrm>
            <a:off x="4331804" y="4951748"/>
            <a:ext cx="1980000" cy="684114"/>
          </a:xfrm>
          <a:prstGeom prst="roundRect">
            <a:avLst>
              <a:gd name="adj" fmla="val 7321"/>
            </a:avLst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criteria elements need to be defined</a:t>
            </a:r>
          </a:p>
        </p:txBody>
      </p:sp>
      <p:sp>
        <p:nvSpPr>
          <p:cNvPr id="68" name="Tijdelijke aanduiding voor inhoud 2">
            <a:extLst>
              <a:ext uri="{FF2B5EF4-FFF2-40B4-BE49-F238E27FC236}">
                <a16:creationId xmlns:a16="http://schemas.microsoft.com/office/drawing/2014/main" id="{85699069-7F45-F6B0-1964-2662A77FFE66}"/>
              </a:ext>
            </a:extLst>
          </p:cNvPr>
          <p:cNvSpPr txBox="1">
            <a:spLocks/>
          </p:cNvSpPr>
          <p:nvPr/>
        </p:nvSpPr>
        <p:spPr>
          <a:xfrm>
            <a:off x="7559391" y="2493348"/>
            <a:ext cx="4356000" cy="4068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8775" indent="-27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19138" indent="-27146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&gt;"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95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>
              <a:buClr>
                <a:srgbClr val="C00000"/>
              </a:buClr>
              <a:buFont typeface="+mj-lt"/>
              <a:buAutoNum type="arabicPeriod"/>
            </a:pPr>
            <a:r>
              <a:rPr lang="en-GB" dirty="0"/>
              <a:t>Communication of the Coordination results to the Applicants</a:t>
            </a:r>
          </a:p>
          <a:p>
            <a:pPr marL="361950" lvl="2" indent="-361950">
              <a:buClr>
                <a:srgbClr val="C00000"/>
              </a:buClr>
              <a:buFont typeface="+mj-lt"/>
              <a:buAutoNum type="arabicPeriod"/>
            </a:pPr>
            <a:r>
              <a:rPr lang="en-GB" dirty="0"/>
              <a:t>Highlighting SELECTED TCRs for ACP</a:t>
            </a:r>
          </a:p>
          <a:p>
            <a:pPr marL="361950" lvl="2" indent="-361950">
              <a:buClr>
                <a:srgbClr val="C00000"/>
              </a:buClr>
              <a:buFont typeface="+mj-lt"/>
              <a:buAutoNum type="arabicPeriod"/>
            </a:pPr>
            <a:r>
              <a:rPr lang="en-GB" dirty="0"/>
              <a:t>IM decision on a few exceptions based on common agreement with the RUs: include/remove TCRs from the list of selection</a:t>
            </a:r>
          </a:p>
          <a:p>
            <a:pPr marL="361950" lvl="2" indent="0">
              <a:buClr>
                <a:srgbClr val="C00000"/>
              </a:buClr>
              <a:buNone/>
            </a:pPr>
            <a:r>
              <a:rPr lang="en-GB" dirty="0"/>
              <a:t>Preconditions for inclusion:</a:t>
            </a:r>
          </a:p>
          <a:p>
            <a:pPr marL="722313" lvl="3" indent="-361950"/>
            <a:r>
              <a:rPr lang="en-GB" dirty="0"/>
              <a:t>Published TCR information available</a:t>
            </a:r>
          </a:p>
          <a:p>
            <a:pPr marL="722313" lvl="3" indent="-361950"/>
            <a:r>
              <a:rPr lang="en-GB" dirty="0"/>
              <a:t>TCR project has financial stability</a:t>
            </a:r>
          </a:p>
          <a:p>
            <a:endParaRPr lang="en-GB" dirty="0"/>
          </a:p>
        </p:txBody>
      </p:sp>
      <p:grpSp>
        <p:nvGrpSpPr>
          <p:cNvPr id="69" name="Group 32">
            <a:extLst>
              <a:ext uri="{FF2B5EF4-FFF2-40B4-BE49-F238E27FC236}">
                <a16:creationId xmlns:a16="http://schemas.microsoft.com/office/drawing/2014/main" id="{053124E0-9B65-66E1-6A7C-54B3F5DF0D5F}"/>
              </a:ext>
            </a:extLst>
          </p:cNvPr>
          <p:cNvGrpSpPr/>
          <p:nvPr/>
        </p:nvGrpSpPr>
        <p:grpSpPr>
          <a:xfrm>
            <a:off x="7428148" y="1608778"/>
            <a:ext cx="2637710" cy="716781"/>
            <a:chOff x="4468405" y="2231637"/>
            <a:chExt cx="2637710" cy="716781"/>
          </a:xfrm>
        </p:grpSpPr>
        <p:grpSp>
          <p:nvGrpSpPr>
            <p:cNvPr id="70" name="easyIcon">
              <a:extLst>
                <a:ext uri="{FF2B5EF4-FFF2-40B4-BE49-F238E27FC236}">
                  <a16:creationId xmlns:a16="http://schemas.microsoft.com/office/drawing/2014/main" id="{B25E3160-E2C6-2A2F-417A-9AF914CFCF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68405" y="2231637"/>
              <a:ext cx="716781" cy="716781"/>
              <a:chOff x="4370795" y="3035943"/>
              <a:chExt cx="714051" cy="714051"/>
            </a:xfrm>
          </p:grpSpPr>
          <p:sp>
            <p:nvSpPr>
              <p:cNvPr id="72" name="Background">
                <a:extLst>
                  <a:ext uri="{FF2B5EF4-FFF2-40B4-BE49-F238E27FC236}">
                    <a16:creationId xmlns:a16="http://schemas.microsoft.com/office/drawing/2014/main" id="{361D045C-45C8-0588-F0FE-1DAF860F8DF6}"/>
                  </a:ext>
                </a:extLst>
              </p:cNvPr>
              <p:cNvSpPr/>
              <p:nvPr/>
            </p:nvSpPr>
            <p:spPr>
              <a:xfrm>
                <a:off x="4370795" y="3035943"/>
                <a:ext cx="714051" cy="714051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DAEDB"/>
                    </a:solidFill>
                  </a14:hiddenFill>
                </a:ext>
                <a:ext uri="{91240B29-F687-4F45-9708-019B960494DF}">
                  <a14:hiddenLine xmlns:a14="http://schemas.microsoft.com/office/drawing/2010/main" w="6350" cap="flat" cmpd="sng" algn="ctr">
                    <a:solidFill>
                      <a:srgbClr val="06416A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1600" dirty="0">
                  <a:solidFill>
                    <a:srgbClr val="FFFFFF"/>
                  </a:solidFill>
                  <a:latin typeface="Aptos" panose="020B0004020202020204" pitchFamily="34" charset="0"/>
                </a:endParaRPr>
              </a:p>
            </p:txBody>
          </p:sp>
          <p:pic>
            <p:nvPicPr>
              <p:cNvPr id="73" name="Vector">
                <a:extLst>
                  <a:ext uri="{FF2B5EF4-FFF2-40B4-BE49-F238E27FC236}">
                    <a16:creationId xmlns:a16="http://schemas.microsoft.com/office/drawing/2014/main" id="{76E2FA4B-EAB2-B8D9-B1C7-A8B9513EB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39649" y="3104797"/>
                <a:ext cx="576342" cy="576342"/>
              </a:xfrm>
              <a:prstGeom prst="rect">
                <a:avLst/>
              </a:prstGeom>
            </p:spPr>
          </p:pic>
        </p:grpSp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2B7EB3BE-071C-E797-0E00-62FE75559AF3}"/>
                </a:ext>
              </a:extLst>
            </p:cNvPr>
            <p:cNvSpPr txBox="1"/>
            <p:nvPr/>
          </p:nvSpPr>
          <p:spPr>
            <a:xfrm>
              <a:off x="5212769" y="2282250"/>
              <a:ext cx="1893346" cy="55399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</a:t>
              </a:r>
              <a:br>
                <a:rPr lang="en-GB" sz="2000" b="1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GB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Discussion</a:t>
              </a:r>
            </a:p>
          </p:txBody>
        </p:sp>
      </p:grpSp>
      <p:sp>
        <p:nvSpPr>
          <p:cNvPr id="74" name="Arrow: Right 33">
            <a:extLst>
              <a:ext uri="{FF2B5EF4-FFF2-40B4-BE49-F238E27FC236}">
                <a16:creationId xmlns:a16="http://schemas.microsoft.com/office/drawing/2014/main" id="{E55F0A2A-91D5-AED2-9568-1AA6A2A70252}"/>
              </a:ext>
            </a:extLst>
          </p:cNvPr>
          <p:cNvSpPr/>
          <p:nvPr/>
        </p:nvSpPr>
        <p:spPr>
          <a:xfrm>
            <a:off x="6261314" y="1723558"/>
            <a:ext cx="989704" cy="504055"/>
          </a:xfrm>
          <a:prstGeom prst="rightArrow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" name="Rechteck: abgerundete Ecken 2">
            <a:extLst>
              <a:ext uri="{FF2B5EF4-FFF2-40B4-BE49-F238E27FC236}">
                <a16:creationId xmlns:a16="http://schemas.microsoft.com/office/drawing/2014/main" id="{165DBE53-C079-ADC9-0CE2-B232BDC6F56C}"/>
              </a:ext>
            </a:extLst>
          </p:cNvPr>
          <p:cNvSpPr/>
          <p:nvPr/>
        </p:nvSpPr>
        <p:spPr>
          <a:xfrm rot="21420000">
            <a:off x="4845305" y="288023"/>
            <a:ext cx="5040000" cy="10656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Remark:</a:t>
            </a:r>
          </a:p>
          <a:p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It should remain possible to add additional TCRs for inclusion in national capacity products</a:t>
            </a:r>
          </a:p>
          <a:p>
            <a:pPr marL="285750" indent="-285750">
              <a:buFont typeface="Calibri" panose="020F0502020204030204" pitchFamily="34" charset="0"/>
              <a:buChar char="&gt;"/>
            </a:pP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Avoiding a degrade compared to current situation</a:t>
            </a:r>
          </a:p>
        </p:txBody>
      </p:sp>
      <p:pic>
        <p:nvPicPr>
          <p:cNvPr id="76" name="Highlight">
            <a:extLst>
              <a:ext uri="{FF2B5EF4-FFF2-40B4-BE49-F238E27FC236}">
                <a16:creationId xmlns:a16="http://schemas.microsoft.com/office/drawing/2014/main" id="{A0B6AF3D-C9D3-44B1-3BDF-B2BA4C44286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50370">
            <a:off x="6830799" y="3412773"/>
            <a:ext cx="5314315" cy="1485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6625" cap="flat">
                <a:solidFill>
                  <a:srgbClr val="B20E10"/>
                </a:solidFill>
                <a:prstDash val="solid"/>
                <a:miter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49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67" grpId="0" animBg="1"/>
      <p:bldP spid="68" grpId="0"/>
      <p:bldP spid="74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75687-79C6-6A6B-CEB7-0E5D0F2E4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BE2AB-B156-5DE9-34D6-8B678DEC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Running TimeTable Phase</a:t>
            </a:r>
            <a:br>
              <a:rPr lang="en-GB" dirty="0"/>
            </a:br>
            <a:r>
              <a:rPr lang="en-GB" dirty="0"/>
              <a:t>Current approach results in much re-work</a:t>
            </a:r>
          </a:p>
        </p:txBody>
      </p:sp>
      <p:sp>
        <p:nvSpPr>
          <p:cNvPr id="77" name="Tijdelijke aanduiding voor inhoud 76">
            <a:extLst>
              <a:ext uri="{FF2B5EF4-FFF2-40B4-BE49-F238E27FC236}">
                <a16:creationId xmlns:a16="http://schemas.microsoft.com/office/drawing/2014/main" id="{F60CFFDF-AFE1-26E0-40AE-336A631FD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Current selection is based on classification (Major, high, medium, minor)</a:t>
            </a:r>
          </a:p>
          <a:p>
            <a:pPr lvl="2"/>
            <a:r>
              <a:rPr lang="en-GB" dirty="0"/>
              <a:t>Deadlines to realize Path Alteration Process are internationally not aligned → refer to start of each TCR</a:t>
            </a:r>
          </a:p>
          <a:p>
            <a:pPr lvl="2"/>
            <a:r>
              <a:rPr lang="en-GB" dirty="0"/>
              <a:t>TCRs announced later (can) impact strongly traffic solutions already prepared by IMs / RUs &gt; re-work needed</a:t>
            </a:r>
          </a:p>
          <a:p>
            <a:endParaRPr lang="en-GB" dirty="0"/>
          </a:p>
        </p:txBody>
      </p:sp>
      <p:sp>
        <p:nvSpPr>
          <p:cNvPr id="149" name="Rechteck 56">
            <a:extLst>
              <a:ext uri="{FF2B5EF4-FFF2-40B4-BE49-F238E27FC236}">
                <a16:creationId xmlns:a16="http://schemas.microsoft.com/office/drawing/2014/main" id="{484601D1-975D-6AE1-F63C-EA09D1918F57}"/>
              </a:ext>
            </a:extLst>
          </p:cNvPr>
          <p:cNvSpPr/>
          <p:nvPr/>
        </p:nvSpPr>
        <p:spPr>
          <a:xfrm>
            <a:off x="8401835" y="3645320"/>
            <a:ext cx="1152000" cy="2664000"/>
          </a:xfrm>
          <a:prstGeom prst="rect">
            <a:avLst/>
          </a:prstGeom>
          <a:solidFill>
            <a:srgbClr val="FFE7E7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hteck 56">
            <a:extLst>
              <a:ext uri="{FF2B5EF4-FFF2-40B4-BE49-F238E27FC236}">
                <a16:creationId xmlns:a16="http://schemas.microsoft.com/office/drawing/2014/main" id="{B475C423-BBCE-F0BF-05B9-876DAF922C57}"/>
              </a:ext>
            </a:extLst>
          </p:cNvPr>
          <p:cNvSpPr/>
          <p:nvPr/>
        </p:nvSpPr>
        <p:spPr>
          <a:xfrm>
            <a:off x="8905288" y="3645320"/>
            <a:ext cx="756000" cy="2664000"/>
          </a:xfrm>
          <a:prstGeom prst="rect">
            <a:avLst/>
          </a:prstGeom>
          <a:solidFill>
            <a:srgbClr val="FFC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1" name="Gruppieren 51">
            <a:extLst>
              <a:ext uri="{FF2B5EF4-FFF2-40B4-BE49-F238E27FC236}">
                <a16:creationId xmlns:a16="http://schemas.microsoft.com/office/drawing/2014/main" id="{A5433A89-FFE3-89EC-8CD2-78EAF7C1E0D3}"/>
              </a:ext>
            </a:extLst>
          </p:cNvPr>
          <p:cNvGrpSpPr/>
          <p:nvPr/>
        </p:nvGrpSpPr>
        <p:grpSpPr>
          <a:xfrm>
            <a:off x="4458496" y="3104964"/>
            <a:ext cx="4450554" cy="3132048"/>
            <a:chOff x="3211298" y="2883721"/>
            <a:chExt cx="4450554" cy="3132048"/>
          </a:xfrm>
        </p:grpSpPr>
        <p:cxnSp>
          <p:nvCxnSpPr>
            <p:cNvPr id="152" name="Gerader Verbinder 40">
              <a:extLst>
                <a:ext uri="{FF2B5EF4-FFF2-40B4-BE49-F238E27FC236}">
                  <a16:creationId xmlns:a16="http://schemas.microsoft.com/office/drawing/2014/main" id="{8317748A-6A68-E025-A82C-83902E0E4B84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5769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mit Pfeil 44">
              <a:extLst>
                <a:ext uri="{FF2B5EF4-FFF2-40B4-BE49-F238E27FC236}">
                  <a16:creationId xmlns:a16="http://schemas.microsoft.com/office/drawing/2014/main" id="{28033C9A-CBA1-CA55-AD83-03226BBD4854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4659838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47">
              <a:extLst>
                <a:ext uri="{FF2B5EF4-FFF2-40B4-BE49-F238E27FC236}">
                  <a16:creationId xmlns:a16="http://schemas.microsoft.com/office/drawing/2014/main" id="{2EC88823-4552-8484-9497-2FFF903EC9CE}"/>
                </a:ext>
              </a:extLst>
            </p:cNvPr>
            <p:cNvSpPr txBox="1"/>
            <p:nvPr/>
          </p:nvSpPr>
          <p:spPr>
            <a:xfrm>
              <a:off x="3211298" y="2883721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C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155" name="Textfeld 42">
              <a:extLst>
                <a:ext uri="{FF2B5EF4-FFF2-40B4-BE49-F238E27FC236}">
                  <a16:creationId xmlns:a16="http://schemas.microsoft.com/office/drawing/2014/main" id="{956BF089-8471-C227-30C4-341DFD4A8374}"/>
                </a:ext>
              </a:extLst>
            </p:cNvPr>
            <p:cNvSpPr txBox="1"/>
            <p:nvPr/>
          </p:nvSpPr>
          <p:spPr>
            <a:xfrm>
              <a:off x="3429962" y="4513092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156" name="Gruppieren 36">
            <a:extLst>
              <a:ext uri="{FF2B5EF4-FFF2-40B4-BE49-F238E27FC236}">
                <a16:creationId xmlns:a16="http://schemas.microsoft.com/office/drawing/2014/main" id="{308A331E-56B9-3F70-AF14-1CDF886CED58}"/>
              </a:ext>
            </a:extLst>
          </p:cNvPr>
          <p:cNvGrpSpPr/>
          <p:nvPr/>
        </p:nvGrpSpPr>
        <p:grpSpPr>
          <a:xfrm>
            <a:off x="7717471" y="3104964"/>
            <a:ext cx="1191581" cy="3132048"/>
            <a:chOff x="5603682" y="2623933"/>
            <a:chExt cx="1249613" cy="3132048"/>
          </a:xfrm>
        </p:grpSpPr>
        <p:cxnSp>
          <p:nvCxnSpPr>
            <p:cNvPr id="157" name="Gerader Verbinder 32">
              <a:extLst>
                <a:ext uri="{FF2B5EF4-FFF2-40B4-BE49-F238E27FC236}">
                  <a16:creationId xmlns:a16="http://schemas.microsoft.com/office/drawing/2014/main" id="{27449F56-98BC-AF88-9A9C-56FF78D17E43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5981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58" name="Gerade Verbindung mit Pfeil 33">
              <a:extLst>
                <a:ext uri="{FF2B5EF4-FFF2-40B4-BE49-F238E27FC236}">
                  <a16:creationId xmlns:a16="http://schemas.microsoft.com/office/drawing/2014/main" id="{7EDD9656-6F2A-AA64-1D3F-D40D1090D8DE}"/>
                </a:ext>
              </a:extLst>
            </p:cNvPr>
            <p:cNvCxnSpPr/>
            <p:nvPr/>
          </p:nvCxnSpPr>
          <p:spPr>
            <a:xfrm>
              <a:off x="5720698" y="4505300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9" name="Textfeld 34">
              <a:extLst>
                <a:ext uri="{FF2B5EF4-FFF2-40B4-BE49-F238E27FC236}">
                  <a16:creationId xmlns:a16="http://schemas.microsoft.com/office/drawing/2014/main" id="{D446D2C8-69A6-839E-D1DE-7C30F85969B4}"/>
                </a:ext>
              </a:extLst>
            </p:cNvPr>
            <p:cNvSpPr txBox="1"/>
            <p:nvPr/>
          </p:nvSpPr>
          <p:spPr>
            <a:xfrm>
              <a:off x="5796216" y="4361316"/>
              <a:ext cx="755065" cy="27699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160" name="Textfeld 35">
              <a:extLst>
                <a:ext uri="{FF2B5EF4-FFF2-40B4-BE49-F238E27FC236}">
                  <a16:creationId xmlns:a16="http://schemas.microsoft.com/office/drawing/2014/main" id="{3E0A0CEF-4A51-25BB-CE74-9937A5AB9D79}"/>
                </a:ext>
              </a:extLst>
            </p:cNvPr>
            <p:cNvSpPr txBox="1"/>
            <p:nvPr/>
          </p:nvSpPr>
          <p:spPr>
            <a:xfrm>
              <a:off x="5603682" y="2623933"/>
              <a:ext cx="635445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C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grpSp>
        <p:nvGrpSpPr>
          <p:cNvPr id="161" name="Gruppieren 51">
            <a:extLst>
              <a:ext uri="{FF2B5EF4-FFF2-40B4-BE49-F238E27FC236}">
                <a16:creationId xmlns:a16="http://schemas.microsoft.com/office/drawing/2014/main" id="{D222279A-E587-409C-2957-034958425FFC}"/>
              </a:ext>
            </a:extLst>
          </p:cNvPr>
          <p:cNvGrpSpPr/>
          <p:nvPr/>
        </p:nvGrpSpPr>
        <p:grpSpPr>
          <a:xfrm>
            <a:off x="2514132" y="3104964"/>
            <a:ext cx="4663568" cy="3132048"/>
            <a:chOff x="2998284" y="2882560"/>
            <a:chExt cx="4663568" cy="3132048"/>
          </a:xfrm>
        </p:grpSpPr>
        <p:cxnSp>
          <p:nvCxnSpPr>
            <p:cNvPr id="162" name="Gerader Verbinder 40">
              <a:extLst>
                <a:ext uri="{FF2B5EF4-FFF2-40B4-BE49-F238E27FC236}">
                  <a16:creationId xmlns:a16="http://schemas.microsoft.com/office/drawing/2014/main" id="{D62153A0-C537-6856-D1BF-E4AA8ADC2D10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4608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mit Pfeil 44">
              <a:extLst>
                <a:ext uri="{FF2B5EF4-FFF2-40B4-BE49-F238E27FC236}">
                  <a16:creationId xmlns:a16="http://schemas.microsoft.com/office/drawing/2014/main" id="{D5EDF768-ACA2-992F-1679-A9E5C051A09C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3830585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47">
              <a:extLst>
                <a:ext uri="{FF2B5EF4-FFF2-40B4-BE49-F238E27FC236}">
                  <a16:creationId xmlns:a16="http://schemas.microsoft.com/office/drawing/2014/main" id="{DE65AC18-2066-F8A5-7ACE-DFB3146A77BA}"/>
                </a:ext>
              </a:extLst>
            </p:cNvPr>
            <p:cNvSpPr txBox="1"/>
            <p:nvPr/>
          </p:nvSpPr>
          <p:spPr>
            <a:xfrm>
              <a:off x="2998284" y="2882560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A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165" name="Textfeld 42">
              <a:extLst>
                <a:ext uri="{FF2B5EF4-FFF2-40B4-BE49-F238E27FC236}">
                  <a16:creationId xmlns:a16="http://schemas.microsoft.com/office/drawing/2014/main" id="{C0D0E731-87C8-C24C-169D-CB97880ECFA5}"/>
                </a:ext>
              </a:extLst>
            </p:cNvPr>
            <p:cNvSpPr txBox="1">
              <a:spLocks/>
            </p:cNvSpPr>
            <p:nvPr/>
          </p:nvSpPr>
          <p:spPr>
            <a:xfrm>
              <a:off x="3429962" y="3683839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166" name="Gruppieren 36">
            <a:extLst>
              <a:ext uri="{FF2B5EF4-FFF2-40B4-BE49-F238E27FC236}">
                <a16:creationId xmlns:a16="http://schemas.microsoft.com/office/drawing/2014/main" id="{507FAD23-8F73-7637-F446-844D08EE439C}"/>
              </a:ext>
            </a:extLst>
          </p:cNvPr>
          <p:cNvGrpSpPr/>
          <p:nvPr/>
        </p:nvGrpSpPr>
        <p:grpSpPr>
          <a:xfrm>
            <a:off x="5795694" y="3104964"/>
            <a:ext cx="1382005" cy="3132048"/>
            <a:chOff x="5403983" y="2622772"/>
            <a:chExt cx="1449312" cy="3132048"/>
          </a:xfrm>
        </p:grpSpPr>
        <p:cxnSp>
          <p:nvCxnSpPr>
            <p:cNvPr id="167" name="Gerader Verbinder 32">
              <a:extLst>
                <a:ext uri="{FF2B5EF4-FFF2-40B4-BE49-F238E27FC236}">
                  <a16:creationId xmlns:a16="http://schemas.microsoft.com/office/drawing/2014/main" id="{7C232A4D-811A-C230-0E2D-33AD47685A00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4820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68" name="Gerade Verbindung mit Pfeil 33">
              <a:extLst>
                <a:ext uri="{FF2B5EF4-FFF2-40B4-BE49-F238E27FC236}">
                  <a16:creationId xmlns:a16="http://schemas.microsoft.com/office/drawing/2014/main" id="{223140E3-390D-B4E5-88B6-D776571BEE98}"/>
                </a:ext>
              </a:extLst>
            </p:cNvPr>
            <p:cNvCxnSpPr/>
            <p:nvPr/>
          </p:nvCxnSpPr>
          <p:spPr>
            <a:xfrm>
              <a:off x="5720698" y="3676047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9" name="Textfeld 34">
              <a:extLst>
                <a:ext uri="{FF2B5EF4-FFF2-40B4-BE49-F238E27FC236}">
                  <a16:creationId xmlns:a16="http://schemas.microsoft.com/office/drawing/2014/main" id="{A42FADFD-26DB-A1B0-1FC2-B40E4181A8AE}"/>
                </a:ext>
              </a:extLst>
            </p:cNvPr>
            <p:cNvSpPr txBox="1"/>
            <p:nvPr/>
          </p:nvSpPr>
          <p:spPr>
            <a:xfrm>
              <a:off x="5796216" y="3532063"/>
              <a:ext cx="755066" cy="2880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170" name="Textfeld 35">
              <a:extLst>
                <a:ext uri="{FF2B5EF4-FFF2-40B4-BE49-F238E27FC236}">
                  <a16:creationId xmlns:a16="http://schemas.microsoft.com/office/drawing/2014/main" id="{86C04073-F239-CC61-5FDB-40EB8BD3D81C}"/>
                </a:ext>
              </a:extLst>
            </p:cNvPr>
            <p:cNvSpPr txBox="1"/>
            <p:nvPr/>
          </p:nvSpPr>
          <p:spPr>
            <a:xfrm>
              <a:off x="5403983" y="2622772"/>
              <a:ext cx="635445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A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sp>
        <p:nvSpPr>
          <p:cNvPr id="171" name="TCR A">
            <a:extLst>
              <a:ext uri="{FF2B5EF4-FFF2-40B4-BE49-F238E27FC236}">
                <a16:creationId xmlns:a16="http://schemas.microsoft.com/office/drawing/2014/main" id="{5E612536-A7EA-5E24-ACA8-6CA55C38DFBB}"/>
              </a:ext>
            </a:extLst>
          </p:cNvPr>
          <p:cNvSpPr/>
          <p:nvPr/>
        </p:nvSpPr>
        <p:spPr>
          <a:xfrm>
            <a:off x="8398034" y="5562451"/>
            <a:ext cx="2524073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B</a:t>
            </a:r>
          </a:p>
        </p:txBody>
      </p:sp>
      <p:grpSp>
        <p:nvGrpSpPr>
          <p:cNvPr id="172" name="Gruppieren 51">
            <a:extLst>
              <a:ext uri="{FF2B5EF4-FFF2-40B4-BE49-F238E27FC236}">
                <a16:creationId xmlns:a16="http://schemas.microsoft.com/office/drawing/2014/main" id="{C898E0B1-D6A7-AC60-F11D-D6F7F84904B0}"/>
              </a:ext>
            </a:extLst>
          </p:cNvPr>
          <p:cNvGrpSpPr/>
          <p:nvPr/>
        </p:nvGrpSpPr>
        <p:grpSpPr>
          <a:xfrm>
            <a:off x="3486388" y="3104964"/>
            <a:ext cx="4918597" cy="3132048"/>
            <a:chOff x="2743255" y="2883721"/>
            <a:chExt cx="4918597" cy="3132048"/>
          </a:xfrm>
        </p:grpSpPr>
        <p:cxnSp>
          <p:nvCxnSpPr>
            <p:cNvPr id="173" name="Gerader Verbinder 40">
              <a:extLst>
                <a:ext uri="{FF2B5EF4-FFF2-40B4-BE49-F238E27FC236}">
                  <a16:creationId xmlns:a16="http://schemas.microsoft.com/office/drawing/2014/main" id="{F073C66E-E0A6-CB8B-922D-7BDF43BB31CB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5769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 Verbindung mit Pfeil 44">
              <a:extLst>
                <a:ext uri="{FF2B5EF4-FFF2-40B4-BE49-F238E27FC236}">
                  <a16:creationId xmlns:a16="http://schemas.microsoft.com/office/drawing/2014/main" id="{294B987C-6C88-2A92-AD7B-91EAC66FA2AD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5561099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feld 47">
              <a:extLst>
                <a:ext uri="{FF2B5EF4-FFF2-40B4-BE49-F238E27FC236}">
                  <a16:creationId xmlns:a16="http://schemas.microsoft.com/office/drawing/2014/main" id="{B61095A8-D8F0-375C-354B-513019537A6B}"/>
                </a:ext>
              </a:extLst>
            </p:cNvPr>
            <p:cNvSpPr txBox="1"/>
            <p:nvPr/>
          </p:nvSpPr>
          <p:spPr>
            <a:xfrm>
              <a:off x="2743255" y="2883721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B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176" name="Textfeld 42">
              <a:extLst>
                <a:ext uri="{FF2B5EF4-FFF2-40B4-BE49-F238E27FC236}">
                  <a16:creationId xmlns:a16="http://schemas.microsoft.com/office/drawing/2014/main" id="{1882028A-B321-7140-CCA4-6206986C2D5D}"/>
                </a:ext>
              </a:extLst>
            </p:cNvPr>
            <p:cNvSpPr txBox="1"/>
            <p:nvPr/>
          </p:nvSpPr>
          <p:spPr>
            <a:xfrm>
              <a:off x="3429962" y="5413192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177" name="Gruppieren 36">
            <a:extLst>
              <a:ext uri="{FF2B5EF4-FFF2-40B4-BE49-F238E27FC236}">
                <a16:creationId xmlns:a16="http://schemas.microsoft.com/office/drawing/2014/main" id="{0CBBE82F-2E4B-C0D0-6277-E1EEE0BF4256}"/>
              </a:ext>
            </a:extLst>
          </p:cNvPr>
          <p:cNvGrpSpPr/>
          <p:nvPr/>
        </p:nvGrpSpPr>
        <p:grpSpPr>
          <a:xfrm>
            <a:off x="6745359" y="3104964"/>
            <a:ext cx="1659622" cy="3132048"/>
            <a:chOff x="5112845" y="2623933"/>
            <a:chExt cx="1740450" cy="3132048"/>
          </a:xfrm>
        </p:grpSpPr>
        <p:cxnSp>
          <p:nvCxnSpPr>
            <p:cNvPr id="178" name="Gerader Verbinder 32">
              <a:extLst>
                <a:ext uri="{FF2B5EF4-FFF2-40B4-BE49-F238E27FC236}">
                  <a16:creationId xmlns:a16="http://schemas.microsoft.com/office/drawing/2014/main" id="{EEEB744B-C9FA-A88B-8400-BED007F6E10F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5981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79" name="Gerade Verbindung mit Pfeil 33">
              <a:extLst>
                <a:ext uri="{FF2B5EF4-FFF2-40B4-BE49-F238E27FC236}">
                  <a16:creationId xmlns:a16="http://schemas.microsoft.com/office/drawing/2014/main" id="{DA6B2CEF-A1F9-F0B6-C7CB-3F6F39C5CEA8}"/>
                </a:ext>
              </a:extLst>
            </p:cNvPr>
            <p:cNvCxnSpPr/>
            <p:nvPr/>
          </p:nvCxnSpPr>
          <p:spPr>
            <a:xfrm>
              <a:off x="5720698" y="5405400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0" name="Textfeld 34">
              <a:extLst>
                <a:ext uri="{FF2B5EF4-FFF2-40B4-BE49-F238E27FC236}">
                  <a16:creationId xmlns:a16="http://schemas.microsoft.com/office/drawing/2014/main" id="{7A9F8180-BD74-0E9B-22B0-7A3F6292667C}"/>
                </a:ext>
              </a:extLst>
            </p:cNvPr>
            <p:cNvSpPr txBox="1"/>
            <p:nvPr/>
          </p:nvSpPr>
          <p:spPr>
            <a:xfrm>
              <a:off x="5796216" y="5261416"/>
              <a:ext cx="755066" cy="2880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181" name="Textfeld 35">
              <a:extLst>
                <a:ext uri="{FF2B5EF4-FFF2-40B4-BE49-F238E27FC236}">
                  <a16:creationId xmlns:a16="http://schemas.microsoft.com/office/drawing/2014/main" id="{D26477FE-755D-E06E-F638-3870A90D374D}"/>
                </a:ext>
              </a:extLst>
            </p:cNvPr>
            <p:cNvSpPr txBox="1"/>
            <p:nvPr/>
          </p:nvSpPr>
          <p:spPr>
            <a:xfrm>
              <a:off x="5112845" y="2623933"/>
              <a:ext cx="6354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B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sp>
        <p:nvSpPr>
          <p:cNvPr id="182" name="TCR A">
            <a:extLst>
              <a:ext uri="{FF2B5EF4-FFF2-40B4-BE49-F238E27FC236}">
                <a16:creationId xmlns:a16="http://schemas.microsoft.com/office/drawing/2014/main" id="{3CD42DB4-0CCA-7C65-A5A5-064AF78C41B7}"/>
              </a:ext>
            </a:extLst>
          </p:cNvPr>
          <p:cNvSpPr/>
          <p:nvPr/>
        </p:nvSpPr>
        <p:spPr>
          <a:xfrm>
            <a:off x="8902100" y="4689140"/>
            <a:ext cx="75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C</a:t>
            </a:r>
          </a:p>
        </p:txBody>
      </p:sp>
      <p:grpSp>
        <p:nvGrpSpPr>
          <p:cNvPr id="183" name="Groep 182">
            <a:extLst>
              <a:ext uri="{FF2B5EF4-FFF2-40B4-BE49-F238E27FC236}">
                <a16:creationId xmlns:a16="http://schemas.microsoft.com/office/drawing/2014/main" id="{51579016-EB27-D1BD-BE85-3E09737252B6}"/>
              </a:ext>
            </a:extLst>
          </p:cNvPr>
          <p:cNvGrpSpPr/>
          <p:nvPr/>
        </p:nvGrpSpPr>
        <p:grpSpPr>
          <a:xfrm>
            <a:off x="479817" y="3299950"/>
            <a:ext cx="11582054" cy="2694453"/>
            <a:chOff x="371364" y="3398803"/>
            <a:chExt cx="11582054" cy="2694453"/>
          </a:xfrm>
        </p:grpSpPr>
        <p:grpSp>
          <p:nvGrpSpPr>
            <p:cNvPr id="184" name="Gruppieren 3">
              <a:extLst>
                <a:ext uri="{FF2B5EF4-FFF2-40B4-BE49-F238E27FC236}">
                  <a16:creationId xmlns:a16="http://schemas.microsoft.com/office/drawing/2014/main" id="{EEDAA701-29C7-2AA6-F259-4715CA799D62}"/>
                </a:ext>
              </a:extLst>
            </p:cNvPr>
            <p:cNvGrpSpPr/>
            <p:nvPr/>
          </p:nvGrpSpPr>
          <p:grpSpPr>
            <a:xfrm>
              <a:off x="371364" y="5287405"/>
              <a:ext cx="11520000" cy="193827"/>
              <a:chOff x="273945" y="3851384"/>
              <a:chExt cx="11520000" cy="194027"/>
            </a:xfrm>
          </p:grpSpPr>
          <p:cxnSp>
            <p:nvCxnSpPr>
              <p:cNvPr id="211" name="Gerader Verbinder 4">
                <a:extLst>
                  <a:ext uri="{FF2B5EF4-FFF2-40B4-BE49-F238E27FC236}">
                    <a16:creationId xmlns:a16="http://schemas.microsoft.com/office/drawing/2014/main" id="{88EF7498-ECF7-0A05-5D07-DA8411FFE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45411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Textfeld 5">
                <a:extLst>
                  <a:ext uri="{FF2B5EF4-FFF2-40B4-BE49-F238E27FC236}">
                    <a16:creationId xmlns:a16="http://schemas.microsoft.com/office/drawing/2014/main" id="{64829CD5-7841-CD6C-D533-2766FBD05BA1}"/>
                  </a:ext>
                </a:extLst>
              </p:cNvPr>
              <p:cNvSpPr txBox="1"/>
              <p:nvPr/>
            </p:nvSpPr>
            <p:spPr>
              <a:xfrm>
                <a:off x="273945" y="3851384"/>
                <a:ext cx="864000" cy="1694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grpSp>
          <p:nvGrpSpPr>
            <p:cNvPr id="185" name="Gruppieren 3">
              <a:extLst>
                <a:ext uri="{FF2B5EF4-FFF2-40B4-BE49-F238E27FC236}">
                  <a16:creationId xmlns:a16="http://schemas.microsoft.com/office/drawing/2014/main" id="{16496C9F-82EE-C785-46F2-F31A88EE273F}"/>
                </a:ext>
              </a:extLst>
            </p:cNvPr>
            <p:cNvGrpSpPr/>
            <p:nvPr/>
          </p:nvGrpSpPr>
          <p:grpSpPr>
            <a:xfrm>
              <a:off x="371364" y="4423289"/>
              <a:ext cx="11520000" cy="184681"/>
              <a:chOff x="273945" y="3853566"/>
              <a:chExt cx="11520000" cy="184871"/>
            </a:xfrm>
          </p:grpSpPr>
          <p:cxnSp>
            <p:nvCxnSpPr>
              <p:cNvPr id="209" name="Gerader Verbinder 4">
                <a:extLst>
                  <a:ext uri="{FF2B5EF4-FFF2-40B4-BE49-F238E27FC236}">
                    <a16:creationId xmlns:a16="http://schemas.microsoft.com/office/drawing/2014/main" id="{A563E4ED-305B-E70A-B216-833F0C8FB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38437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Textfeld 5">
                <a:extLst>
                  <a:ext uri="{FF2B5EF4-FFF2-40B4-BE49-F238E27FC236}">
                    <a16:creationId xmlns:a16="http://schemas.microsoft.com/office/drawing/2014/main" id="{CDD5C975-060E-4DB6-3A3C-0DA6A4D6C889}"/>
                  </a:ext>
                </a:extLst>
              </p:cNvPr>
              <p:cNvSpPr txBox="1"/>
              <p:nvPr/>
            </p:nvSpPr>
            <p:spPr>
              <a:xfrm>
                <a:off x="273945" y="3853566"/>
                <a:ext cx="864000" cy="1694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sp>
          <p:nvSpPr>
            <p:cNvPr id="186" name="Rechteck 28">
              <a:extLst>
                <a:ext uri="{FF2B5EF4-FFF2-40B4-BE49-F238E27FC236}">
                  <a16:creationId xmlns:a16="http://schemas.microsoft.com/office/drawing/2014/main" id="{31E59332-73BF-807D-6B37-EF8301DD1E49}"/>
                </a:ext>
              </a:extLst>
            </p:cNvPr>
            <p:cNvSpPr/>
            <p:nvPr/>
          </p:nvSpPr>
          <p:spPr>
            <a:xfrm>
              <a:off x="371364" y="4869160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2</a:t>
              </a:r>
            </a:p>
          </p:txBody>
        </p:sp>
        <p:sp>
          <p:nvSpPr>
            <p:cNvPr id="187" name="Rechteck 28">
              <a:extLst>
                <a:ext uri="{FF2B5EF4-FFF2-40B4-BE49-F238E27FC236}">
                  <a16:creationId xmlns:a16="http://schemas.microsoft.com/office/drawing/2014/main" id="{2F157E03-2BBF-7DCA-1149-F2A379C8E21C}"/>
                </a:ext>
              </a:extLst>
            </p:cNvPr>
            <p:cNvSpPr/>
            <p:nvPr/>
          </p:nvSpPr>
          <p:spPr>
            <a:xfrm>
              <a:off x="371364" y="5733256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3</a:t>
              </a:r>
            </a:p>
          </p:txBody>
        </p:sp>
        <p:sp>
          <p:nvSpPr>
            <p:cNvPr id="188" name="Rechteck 28">
              <a:extLst>
                <a:ext uri="{FF2B5EF4-FFF2-40B4-BE49-F238E27FC236}">
                  <a16:creationId xmlns:a16="http://schemas.microsoft.com/office/drawing/2014/main" id="{9ACC7FCE-02AE-770B-6326-21B90B0084D5}"/>
                </a:ext>
              </a:extLst>
            </p:cNvPr>
            <p:cNvSpPr/>
            <p:nvPr/>
          </p:nvSpPr>
          <p:spPr>
            <a:xfrm>
              <a:off x="371444" y="4005104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1</a:t>
              </a: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CC1D8DCF-2751-67D9-C7B5-19B025515AAD}"/>
                </a:ext>
              </a:extLst>
            </p:cNvPr>
            <p:cNvGrpSpPr/>
            <p:nvPr/>
          </p:nvGrpSpPr>
          <p:grpSpPr>
            <a:xfrm>
              <a:off x="433418" y="3398803"/>
              <a:ext cx="11520000" cy="426225"/>
              <a:chOff x="433418" y="3398803"/>
              <a:chExt cx="11520000" cy="426225"/>
            </a:xfrm>
          </p:grpSpPr>
          <p:cxnSp>
            <p:nvCxnSpPr>
              <p:cNvPr id="190" name="Gerader Verbinder 5">
                <a:extLst>
                  <a:ext uri="{FF2B5EF4-FFF2-40B4-BE49-F238E27FC236}">
                    <a16:creationId xmlns:a16="http://schemas.microsoft.com/office/drawing/2014/main" id="{CA64B4C6-1E92-6F1C-9624-94EE805A2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418" y="3743877"/>
                <a:ext cx="1152000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Gerader Verbinder 10">
                <a:extLst>
                  <a:ext uri="{FF2B5EF4-FFF2-40B4-BE49-F238E27FC236}">
                    <a16:creationId xmlns:a16="http://schemas.microsoft.com/office/drawing/2014/main" id="{5FD4EFF1-76D3-90F4-74E9-00ED87BBD6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78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Gerader Verbinder 11">
                <a:extLst>
                  <a:ext uri="{FF2B5EF4-FFF2-40B4-BE49-F238E27FC236}">
                    <a16:creationId xmlns:a16="http://schemas.microsoft.com/office/drawing/2014/main" id="{1E119247-F3AF-C51E-F98B-40348B47C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00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2">
                <a:extLst>
                  <a:ext uri="{FF2B5EF4-FFF2-40B4-BE49-F238E27FC236}">
                    <a16:creationId xmlns:a16="http://schemas.microsoft.com/office/drawing/2014/main" id="{F22F38F7-06DB-6DF7-FAFC-2DF299A820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476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5">
                <a:extLst>
                  <a:ext uri="{FF2B5EF4-FFF2-40B4-BE49-F238E27FC236}">
                    <a16:creationId xmlns:a16="http://schemas.microsoft.com/office/drawing/2014/main" id="{92E70082-0E1C-2AF3-FC28-E76FC5FF29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6">
                <a:extLst>
                  <a:ext uri="{FF2B5EF4-FFF2-40B4-BE49-F238E27FC236}">
                    <a16:creationId xmlns:a16="http://schemas.microsoft.com/office/drawing/2014/main" id="{9C27BA83-EB60-DF0A-BC4F-341921CA55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62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Gerader Verbinder 17">
                <a:extLst>
                  <a:ext uri="{FF2B5EF4-FFF2-40B4-BE49-F238E27FC236}">
                    <a16:creationId xmlns:a16="http://schemas.microsoft.com/office/drawing/2014/main" id="{C5A9DC7F-AD70-8971-60F4-19814B652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r Verbinder 18">
                <a:extLst>
                  <a:ext uri="{FF2B5EF4-FFF2-40B4-BE49-F238E27FC236}">
                    <a16:creationId xmlns:a16="http://schemas.microsoft.com/office/drawing/2014/main" id="{D43CDDAF-CB37-6F31-CAE2-2AF3518C8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393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">
                <a:extLst>
                  <a:ext uri="{FF2B5EF4-FFF2-40B4-BE49-F238E27FC236}">
                    <a16:creationId xmlns:a16="http://schemas.microsoft.com/office/drawing/2014/main" id="{5DFFC46B-F1E6-4898-0FA6-24FE43585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Gerader Verbinder 21">
                <a:extLst>
                  <a:ext uri="{FF2B5EF4-FFF2-40B4-BE49-F238E27FC236}">
                    <a16:creationId xmlns:a16="http://schemas.microsoft.com/office/drawing/2014/main" id="{C8F55019-B844-E94F-2D95-95FC4A22A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00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Gerader Verbinder 7">
                <a:extLst>
                  <a:ext uri="{FF2B5EF4-FFF2-40B4-BE49-F238E27FC236}">
                    <a16:creationId xmlns:a16="http://schemas.microsoft.com/office/drawing/2014/main" id="{962A1DF5-4FD3-43BC-59D9-3D28D361E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431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15">
                <a:extLst>
                  <a:ext uri="{FF2B5EF4-FFF2-40B4-BE49-F238E27FC236}">
                    <a16:creationId xmlns:a16="http://schemas.microsoft.com/office/drawing/2014/main" id="{14E2F565-D34B-C96F-17EB-5EC162A66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08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16">
                <a:extLst>
                  <a:ext uri="{FF2B5EF4-FFF2-40B4-BE49-F238E27FC236}">
                    <a16:creationId xmlns:a16="http://schemas.microsoft.com/office/drawing/2014/main" id="{4F1FE9B0-43DE-59CC-5856-7FC564A6FC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17">
                <a:extLst>
                  <a:ext uri="{FF2B5EF4-FFF2-40B4-BE49-F238E27FC236}">
                    <a16:creationId xmlns:a16="http://schemas.microsoft.com/office/drawing/2014/main" id="{3537BF95-3020-38B8-7021-45E2D0EBAA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Gerader Verbinder 18">
                <a:extLst>
                  <a:ext uri="{FF2B5EF4-FFF2-40B4-BE49-F238E27FC236}">
                    <a16:creationId xmlns:a16="http://schemas.microsoft.com/office/drawing/2014/main" id="{0303B7BF-23AF-0840-8E8E-1533B0A97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Gerader Verbinder 19">
                <a:extLst>
                  <a:ext uri="{FF2B5EF4-FFF2-40B4-BE49-F238E27FC236}">
                    <a16:creationId xmlns:a16="http://schemas.microsoft.com/office/drawing/2014/main" id="{8C714116-F123-B0D6-C009-17AB357D9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838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Gerader Verbinder 21">
                <a:extLst>
                  <a:ext uri="{FF2B5EF4-FFF2-40B4-BE49-F238E27FC236}">
                    <a16:creationId xmlns:a16="http://schemas.microsoft.com/office/drawing/2014/main" id="{69921EE2-9E1E-3E1D-0A5F-F5FA6CE880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654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1">
                <a:extLst>
                  <a:ext uri="{FF2B5EF4-FFF2-40B4-BE49-F238E27FC236}">
                    <a16:creationId xmlns:a16="http://schemas.microsoft.com/office/drawing/2014/main" id="{5476B96F-A91A-D0B0-3D02-4D794302E8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061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feld 8">
                <a:extLst>
                  <a:ext uri="{FF2B5EF4-FFF2-40B4-BE49-F238E27FC236}">
                    <a16:creationId xmlns:a16="http://schemas.microsoft.com/office/drawing/2014/main" id="{5AE2BC2F-F1A3-D044-9170-A6DE3624F8EF}"/>
                  </a:ext>
                </a:extLst>
              </p:cNvPr>
              <p:cNvSpPr txBox="1"/>
              <p:nvPr/>
            </p:nvSpPr>
            <p:spPr>
              <a:xfrm>
                <a:off x="11280576" y="3398803"/>
                <a:ext cx="576000" cy="2154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  <p:sp>
        <p:nvSpPr>
          <p:cNvPr id="213" name="TCR A">
            <a:extLst>
              <a:ext uri="{FF2B5EF4-FFF2-40B4-BE49-F238E27FC236}">
                <a16:creationId xmlns:a16="http://schemas.microsoft.com/office/drawing/2014/main" id="{4F8B1FB7-5256-4D37-F5B3-849B2C973319}"/>
              </a:ext>
            </a:extLst>
          </p:cNvPr>
          <p:cNvSpPr/>
          <p:nvPr/>
        </p:nvSpPr>
        <p:spPr>
          <a:xfrm>
            <a:off x="7170750" y="3834821"/>
            <a:ext cx="237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</a:p>
        </p:txBody>
      </p:sp>
      <p:sp>
        <p:nvSpPr>
          <p:cNvPr id="214" name="Rechteck: abgerundete Ecken 160">
            <a:extLst>
              <a:ext uri="{FF2B5EF4-FFF2-40B4-BE49-F238E27FC236}">
                <a16:creationId xmlns:a16="http://schemas.microsoft.com/office/drawing/2014/main" id="{7FA47AE5-A609-EA2A-A4DC-BA4FF36B7064}"/>
              </a:ext>
            </a:extLst>
          </p:cNvPr>
          <p:cNvSpPr/>
          <p:nvPr/>
        </p:nvSpPr>
        <p:spPr>
          <a:xfrm>
            <a:off x="9336801" y="3762239"/>
            <a:ext cx="2771867" cy="478816"/>
          </a:xfrm>
          <a:prstGeom prst="roundRect">
            <a:avLst>
              <a:gd name="adj" fmla="val 11199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solution for </a:t>
            </a:r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  <a:endParaRPr lang="en-NL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studied and modified 3x</a:t>
            </a:r>
          </a:p>
        </p:txBody>
      </p:sp>
      <p:sp>
        <p:nvSpPr>
          <p:cNvPr id="215" name="Pijl: omlaag 214">
            <a:extLst>
              <a:ext uri="{FF2B5EF4-FFF2-40B4-BE49-F238E27FC236}">
                <a16:creationId xmlns:a16="http://schemas.microsoft.com/office/drawing/2014/main" id="{AD846E2D-F6B6-588D-5AA0-A63E246F6EE8}"/>
              </a:ext>
            </a:extLst>
          </p:cNvPr>
          <p:cNvSpPr/>
          <p:nvPr/>
        </p:nvSpPr>
        <p:spPr>
          <a:xfrm rot="10800000">
            <a:off x="8652741" y="4293096"/>
            <a:ext cx="144000" cy="1296000"/>
          </a:xfrm>
          <a:prstGeom prst="downArrow">
            <a:avLst/>
          </a:prstGeom>
          <a:solidFill>
            <a:srgbClr val="FF9797"/>
          </a:solidFill>
          <a:ln w="6350" cap="rnd">
            <a:solidFill>
              <a:srgbClr val="FF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ewitterblitz 70">
            <a:extLst>
              <a:ext uri="{FF2B5EF4-FFF2-40B4-BE49-F238E27FC236}">
                <a16:creationId xmlns:a16="http://schemas.microsoft.com/office/drawing/2014/main" id="{FF841C01-63D0-4A22-D988-DC069BCA8494}"/>
              </a:ext>
            </a:extLst>
          </p:cNvPr>
          <p:cNvSpPr/>
          <p:nvPr/>
        </p:nvSpPr>
        <p:spPr>
          <a:xfrm>
            <a:off x="7921391" y="5022335"/>
            <a:ext cx="331626" cy="476577"/>
          </a:xfrm>
          <a:prstGeom prst="lightningBolt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Pijl: omlaag 216">
            <a:extLst>
              <a:ext uri="{FF2B5EF4-FFF2-40B4-BE49-F238E27FC236}">
                <a16:creationId xmlns:a16="http://schemas.microsoft.com/office/drawing/2014/main" id="{F36744A9-F7AC-5E95-C7B8-7B02F39CC370}"/>
              </a:ext>
            </a:extLst>
          </p:cNvPr>
          <p:cNvSpPr/>
          <p:nvPr/>
        </p:nvSpPr>
        <p:spPr>
          <a:xfrm rot="10800000">
            <a:off x="9192785" y="4293096"/>
            <a:ext cx="144000" cy="432000"/>
          </a:xfrm>
          <a:prstGeom prst="downArrow">
            <a:avLst/>
          </a:prstGeom>
          <a:solidFill>
            <a:srgbClr val="F60000"/>
          </a:solidFill>
          <a:ln w="6350" cap="rnd">
            <a:solidFill>
              <a:srgbClr val="F6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Pijl: omlaag 217">
            <a:extLst>
              <a:ext uri="{FF2B5EF4-FFF2-40B4-BE49-F238E27FC236}">
                <a16:creationId xmlns:a16="http://schemas.microsoft.com/office/drawing/2014/main" id="{23E21638-F298-91F5-4C4C-ABE3ABC73E72}"/>
              </a:ext>
            </a:extLst>
          </p:cNvPr>
          <p:cNvSpPr/>
          <p:nvPr/>
        </p:nvSpPr>
        <p:spPr>
          <a:xfrm>
            <a:off x="9192785" y="5157240"/>
            <a:ext cx="144000" cy="432000"/>
          </a:xfrm>
          <a:prstGeom prst="downArrow">
            <a:avLst/>
          </a:prstGeom>
          <a:solidFill>
            <a:srgbClr val="F60000"/>
          </a:solidFill>
          <a:ln w="6350" cap="rnd">
            <a:solidFill>
              <a:srgbClr val="F6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hteck: abgerundete Ecken 69">
            <a:extLst>
              <a:ext uri="{FF2B5EF4-FFF2-40B4-BE49-F238E27FC236}">
                <a16:creationId xmlns:a16="http://schemas.microsoft.com/office/drawing/2014/main" id="{AE6178BD-28BA-0577-7421-6271359B3244}"/>
              </a:ext>
            </a:extLst>
          </p:cNvPr>
          <p:cNvSpPr/>
          <p:nvPr/>
        </p:nvSpPr>
        <p:spPr>
          <a:xfrm>
            <a:off x="8256985" y="5229224"/>
            <a:ext cx="2736000" cy="216000"/>
          </a:xfrm>
          <a:prstGeom prst="roundRect">
            <a:avLst/>
          </a:prstGeom>
          <a:solidFill>
            <a:srgbClr val="C00000"/>
          </a:solidFill>
          <a:ln w="6350" cap="flat" cmpd="sng" algn="ctr">
            <a:solidFill>
              <a:srgbClr val="F6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Timetable impact</a:t>
            </a:r>
          </a:p>
        </p:txBody>
      </p:sp>
    </p:spTree>
    <p:extLst>
      <p:ext uri="{BB962C8B-B14F-4D97-AF65-F5344CB8AC3E}">
        <p14:creationId xmlns:p14="http://schemas.microsoft.com/office/powerpoint/2010/main" val="41362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71" grpId="0" animBg="1"/>
      <p:bldP spid="18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C518-08A4-858A-3DBE-58E795504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56">
            <a:extLst>
              <a:ext uri="{FF2B5EF4-FFF2-40B4-BE49-F238E27FC236}">
                <a16:creationId xmlns:a16="http://schemas.microsoft.com/office/drawing/2014/main" id="{BE9E1F35-5F3D-9234-5FE9-1FE6DC2490F6}"/>
              </a:ext>
            </a:extLst>
          </p:cNvPr>
          <p:cNvSpPr/>
          <p:nvPr/>
        </p:nvSpPr>
        <p:spPr>
          <a:xfrm>
            <a:off x="8401835" y="3645320"/>
            <a:ext cx="1152000" cy="2664000"/>
          </a:xfrm>
          <a:prstGeom prst="rect">
            <a:avLst/>
          </a:prstGeom>
          <a:solidFill>
            <a:srgbClr val="FFE7E7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56">
            <a:extLst>
              <a:ext uri="{FF2B5EF4-FFF2-40B4-BE49-F238E27FC236}">
                <a16:creationId xmlns:a16="http://schemas.microsoft.com/office/drawing/2014/main" id="{BA5C1EE8-9A04-06F9-3D12-A1F5D78A315A}"/>
              </a:ext>
            </a:extLst>
          </p:cNvPr>
          <p:cNvSpPr/>
          <p:nvPr/>
        </p:nvSpPr>
        <p:spPr>
          <a:xfrm>
            <a:off x="8905288" y="3645320"/>
            <a:ext cx="756000" cy="2664000"/>
          </a:xfrm>
          <a:prstGeom prst="rect">
            <a:avLst/>
          </a:prstGeom>
          <a:solidFill>
            <a:srgbClr val="FFCCC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51">
            <a:extLst>
              <a:ext uri="{FF2B5EF4-FFF2-40B4-BE49-F238E27FC236}">
                <a16:creationId xmlns:a16="http://schemas.microsoft.com/office/drawing/2014/main" id="{318ECD66-74F6-6BBA-6C3B-391D0678400E}"/>
              </a:ext>
            </a:extLst>
          </p:cNvPr>
          <p:cNvGrpSpPr/>
          <p:nvPr/>
        </p:nvGrpSpPr>
        <p:grpSpPr>
          <a:xfrm>
            <a:off x="4458496" y="3104964"/>
            <a:ext cx="4450554" cy="3132048"/>
            <a:chOff x="3211298" y="2883721"/>
            <a:chExt cx="4450554" cy="3132048"/>
          </a:xfrm>
        </p:grpSpPr>
        <p:cxnSp>
          <p:nvCxnSpPr>
            <p:cNvPr id="12" name="Gerader Verbinder 40">
              <a:extLst>
                <a:ext uri="{FF2B5EF4-FFF2-40B4-BE49-F238E27FC236}">
                  <a16:creationId xmlns:a16="http://schemas.microsoft.com/office/drawing/2014/main" id="{A00AC6BB-3C38-B3D9-919A-4D5604D03ED1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5769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44">
              <a:extLst>
                <a:ext uri="{FF2B5EF4-FFF2-40B4-BE49-F238E27FC236}">
                  <a16:creationId xmlns:a16="http://schemas.microsoft.com/office/drawing/2014/main" id="{5CDA1354-DDD9-37AD-811E-72D328511CA0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4659838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7">
              <a:extLst>
                <a:ext uri="{FF2B5EF4-FFF2-40B4-BE49-F238E27FC236}">
                  <a16:creationId xmlns:a16="http://schemas.microsoft.com/office/drawing/2014/main" id="{70705FA6-79AB-8C04-AEBF-7A9053D65745}"/>
                </a:ext>
              </a:extLst>
            </p:cNvPr>
            <p:cNvSpPr txBox="1"/>
            <p:nvPr/>
          </p:nvSpPr>
          <p:spPr>
            <a:xfrm>
              <a:off x="3211298" y="2883721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C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15" name="Textfeld 42">
              <a:extLst>
                <a:ext uri="{FF2B5EF4-FFF2-40B4-BE49-F238E27FC236}">
                  <a16:creationId xmlns:a16="http://schemas.microsoft.com/office/drawing/2014/main" id="{1156AFCA-F646-863F-BEBB-5441054494F4}"/>
                </a:ext>
              </a:extLst>
            </p:cNvPr>
            <p:cNvSpPr txBox="1"/>
            <p:nvPr/>
          </p:nvSpPr>
          <p:spPr>
            <a:xfrm>
              <a:off x="3429962" y="4513092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16" name="Gruppieren 36">
            <a:extLst>
              <a:ext uri="{FF2B5EF4-FFF2-40B4-BE49-F238E27FC236}">
                <a16:creationId xmlns:a16="http://schemas.microsoft.com/office/drawing/2014/main" id="{D451CDE8-EBB6-FB3E-07D0-ADD8B5BB542E}"/>
              </a:ext>
            </a:extLst>
          </p:cNvPr>
          <p:cNvGrpSpPr/>
          <p:nvPr/>
        </p:nvGrpSpPr>
        <p:grpSpPr>
          <a:xfrm>
            <a:off x="7717471" y="3104964"/>
            <a:ext cx="1191581" cy="3132048"/>
            <a:chOff x="5603682" y="2623933"/>
            <a:chExt cx="1249613" cy="3132048"/>
          </a:xfrm>
        </p:grpSpPr>
        <p:cxnSp>
          <p:nvCxnSpPr>
            <p:cNvPr id="17" name="Gerader Verbinder 32">
              <a:extLst>
                <a:ext uri="{FF2B5EF4-FFF2-40B4-BE49-F238E27FC236}">
                  <a16:creationId xmlns:a16="http://schemas.microsoft.com/office/drawing/2014/main" id="{72ADEEF6-8BC8-A546-5271-09098C05CADB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5981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18" name="Gerade Verbindung mit Pfeil 33">
              <a:extLst>
                <a:ext uri="{FF2B5EF4-FFF2-40B4-BE49-F238E27FC236}">
                  <a16:creationId xmlns:a16="http://schemas.microsoft.com/office/drawing/2014/main" id="{C43D8AF2-18AF-F1E9-5DD7-367D5FEE28DE}"/>
                </a:ext>
              </a:extLst>
            </p:cNvPr>
            <p:cNvCxnSpPr/>
            <p:nvPr/>
          </p:nvCxnSpPr>
          <p:spPr>
            <a:xfrm>
              <a:off x="5720698" y="4505300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Textfeld 34">
              <a:extLst>
                <a:ext uri="{FF2B5EF4-FFF2-40B4-BE49-F238E27FC236}">
                  <a16:creationId xmlns:a16="http://schemas.microsoft.com/office/drawing/2014/main" id="{9DFEEA7B-5C24-7833-3983-79EBF64F47DE}"/>
                </a:ext>
              </a:extLst>
            </p:cNvPr>
            <p:cNvSpPr txBox="1"/>
            <p:nvPr/>
          </p:nvSpPr>
          <p:spPr>
            <a:xfrm>
              <a:off x="5796216" y="4361316"/>
              <a:ext cx="755065" cy="276999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20" name="Textfeld 35">
              <a:extLst>
                <a:ext uri="{FF2B5EF4-FFF2-40B4-BE49-F238E27FC236}">
                  <a16:creationId xmlns:a16="http://schemas.microsoft.com/office/drawing/2014/main" id="{6B0C9730-D939-DFB4-1CF5-00867053ABF8}"/>
                </a:ext>
              </a:extLst>
            </p:cNvPr>
            <p:cNvSpPr txBox="1"/>
            <p:nvPr/>
          </p:nvSpPr>
          <p:spPr>
            <a:xfrm>
              <a:off x="5603682" y="2623933"/>
              <a:ext cx="635445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C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grpSp>
        <p:nvGrpSpPr>
          <p:cNvPr id="21" name="Gruppieren 51">
            <a:extLst>
              <a:ext uri="{FF2B5EF4-FFF2-40B4-BE49-F238E27FC236}">
                <a16:creationId xmlns:a16="http://schemas.microsoft.com/office/drawing/2014/main" id="{220208C2-A8A8-0653-C9ED-E7DA8CBDB704}"/>
              </a:ext>
            </a:extLst>
          </p:cNvPr>
          <p:cNvGrpSpPr/>
          <p:nvPr/>
        </p:nvGrpSpPr>
        <p:grpSpPr>
          <a:xfrm>
            <a:off x="2514132" y="3104964"/>
            <a:ext cx="4663568" cy="3132048"/>
            <a:chOff x="2998284" y="2882560"/>
            <a:chExt cx="4663568" cy="3132048"/>
          </a:xfrm>
        </p:grpSpPr>
        <p:cxnSp>
          <p:nvCxnSpPr>
            <p:cNvPr id="22" name="Gerader Verbinder 40">
              <a:extLst>
                <a:ext uri="{FF2B5EF4-FFF2-40B4-BE49-F238E27FC236}">
                  <a16:creationId xmlns:a16="http://schemas.microsoft.com/office/drawing/2014/main" id="{6A947599-7A7D-A00C-694A-5576A0010204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4608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44">
              <a:extLst>
                <a:ext uri="{FF2B5EF4-FFF2-40B4-BE49-F238E27FC236}">
                  <a16:creationId xmlns:a16="http://schemas.microsoft.com/office/drawing/2014/main" id="{97633D98-45E2-67E7-4963-75FF70B3F7D7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3830585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47">
              <a:extLst>
                <a:ext uri="{FF2B5EF4-FFF2-40B4-BE49-F238E27FC236}">
                  <a16:creationId xmlns:a16="http://schemas.microsoft.com/office/drawing/2014/main" id="{EF9BC01A-2A19-C823-034C-D6871510AF83}"/>
                </a:ext>
              </a:extLst>
            </p:cNvPr>
            <p:cNvSpPr txBox="1"/>
            <p:nvPr/>
          </p:nvSpPr>
          <p:spPr>
            <a:xfrm>
              <a:off x="2998284" y="2882560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A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25" name="Textfeld 42">
              <a:extLst>
                <a:ext uri="{FF2B5EF4-FFF2-40B4-BE49-F238E27FC236}">
                  <a16:creationId xmlns:a16="http://schemas.microsoft.com/office/drawing/2014/main" id="{29DDA1C4-5697-416F-3222-521BF01A5647}"/>
                </a:ext>
              </a:extLst>
            </p:cNvPr>
            <p:cNvSpPr txBox="1">
              <a:spLocks/>
            </p:cNvSpPr>
            <p:nvPr/>
          </p:nvSpPr>
          <p:spPr>
            <a:xfrm>
              <a:off x="3429962" y="3683839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26" name="Gruppieren 36">
            <a:extLst>
              <a:ext uri="{FF2B5EF4-FFF2-40B4-BE49-F238E27FC236}">
                <a16:creationId xmlns:a16="http://schemas.microsoft.com/office/drawing/2014/main" id="{7F2C715E-695C-507A-C9EA-640EE6FC4861}"/>
              </a:ext>
            </a:extLst>
          </p:cNvPr>
          <p:cNvGrpSpPr/>
          <p:nvPr/>
        </p:nvGrpSpPr>
        <p:grpSpPr>
          <a:xfrm>
            <a:off x="5795694" y="3104964"/>
            <a:ext cx="1382005" cy="3132048"/>
            <a:chOff x="5403983" y="2622772"/>
            <a:chExt cx="1449312" cy="3132048"/>
          </a:xfrm>
        </p:grpSpPr>
        <p:cxnSp>
          <p:nvCxnSpPr>
            <p:cNvPr id="27" name="Gerader Verbinder 32">
              <a:extLst>
                <a:ext uri="{FF2B5EF4-FFF2-40B4-BE49-F238E27FC236}">
                  <a16:creationId xmlns:a16="http://schemas.microsoft.com/office/drawing/2014/main" id="{4ED03FC4-117A-95CA-D9AF-71BD972BFFED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4820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28" name="Gerade Verbindung mit Pfeil 33">
              <a:extLst>
                <a:ext uri="{FF2B5EF4-FFF2-40B4-BE49-F238E27FC236}">
                  <a16:creationId xmlns:a16="http://schemas.microsoft.com/office/drawing/2014/main" id="{53FA1EC2-6602-BF83-F22B-E4E83E8D0C21}"/>
                </a:ext>
              </a:extLst>
            </p:cNvPr>
            <p:cNvCxnSpPr/>
            <p:nvPr/>
          </p:nvCxnSpPr>
          <p:spPr>
            <a:xfrm>
              <a:off x="5720698" y="3676047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" name="Textfeld 34">
              <a:extLst>
                <a:ext uri="{FF2B5EF4-FFF2-40B4-BE49-F238E27FC236}">
                  <a16:creationId xmlns:a16="http://schemas.microsoft.com/office/drawing/2014/main" id="{F3A392D3-0CC9-E300-6472-D91D7F6739FA}"/>
                </a:ext>
              </a:extLst>
            </p:cNvPr>
            <p:cNvSpPr txBox="1"/>
            <p:nvPr/>
          </p:nvSpPr>
          <p:spPr>
            <a:xfrm>
              <a:off x="5796216" y="3532063"/>
              <a:ext cx="755066" cy="2880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30" name="Textfeld 35">
              <a:extLst>
                <a:ext uri="{FF2B5EF4-FFF2-40B4-BE49-F238E27FC236}">
                  <a16:creationId xmlns:a16="http://schemas.microsoft.com/office/drawing/2014/main" id="{0739B8C0-2D50-249A-498E-413AEB61C50D}"/>
                </a:ext>
              </a:extLst>
            </p:cNvPr>
            <p:cNvSpPr txBox="1"/>
            <p:nvPr/>
          </p:nvSpPr>
          <p:spPr>
            <a:xfrm>
              <a:off x="5403983" y="2622772"/>
              <a:ext cx="635445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A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sp>
        <p:nvSpPr>
          <p:cNvPr id="31" name="TCR A">
            <a:extLst>
              <a:ext uri="{FF2B5EF4-FFF2-40B4-BE49-F238E27FC236}">
                <a16:creationId xmlns:a16="http://schemas.microsoft.com/office/drawing/2014/main" id="{2FD48718-6CD2-CF77-14E9-45D5B7EB8D17}"/>
              </a:ext>
            </a:extLst>
          </p:cNvPr>
          <p:cNvSpPr/>
          <p:nvPr/>
        </p:nvSpPr>
        <p:spPr>
          <a:xfrm>
            <a:off x="8398034" y="5562451"/>
            <a:ext cx="2524073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B</a:t>
            </a:r>
          </a:p>
        </p:txBody>
      </p:sp>
      <p:grpSp>
        <p:nvGrpSpPr>
          <p:cNvPr id="32" name="Gruppieren 51">
            <a:extLst>
              <a:ext uri="{FF2B5EF4-FFF2-40B4-BE49-F238E27FC236}">
                <a16:creationId xmlns:a16="http://schemas.microsoft.com/office/drawing/2014/main" id="{9905EF6B-C62F-DF2D-81B6-65EF72C0F1C3}"/>
              </a:ext>
            </a:extLst>
          </p:cNvPr>
          <p:cNvGrpSpPr/>
          <p:nvPr/>
        </p:nvGrpSpPr>
        <p:grpSpPr>
          <a:xfrm>
            <a:off x="3486388" y="3104964"/>
            <a:ext cx="4918597" cy="3132048"/>
            <a:chOff x="2743255" y="2883721"/>
            <a:chExt cx="4918597" cy="3132048"/>
          </a:xfrm>
        </p:grpSpPr>
        <p:cxnSp>
          <p:nvCxnSpPr>
            <p:cNvPr id="33" name="Gerader Verbinder 40">
              <a:extLst>
                <a:ext uri="{FF2B5EF4-FFF2-40B4-BE49-F238E27FC236}">
                  <a16:creationId xmlns:a16="http://schemas.microsoft.com/office/drawing/2014/main" id="{C49B07EC-2CCC-A963-116F-22D2C44ADC86}"/>
                </a:ext>
              </a:extLst>
            </p:cNvPr>
            <p:cNvCxnSpPr>
              <a:cxnSpLocks/>
            </p:cNvCxnSpPr>
            <p:nvPr/>
          </p:nvCxnSpPr>
          <p:spPr>
            <a:xfrm>
              <a:off x="3339724" y="3315769"/>
              <a:ext cx="0" cy="2700000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44">
              <a:extLst>
                <a:ext uri="{FF2B5EF4-FFF2-40B4-BE49-F238E27FC236}">
                  <a16:creationId xmlns:a16="http://schemas.microsoft.com/office/drawing/2014/main" id="{56DC7500-F243-2977-9B33-22B11E2FB52A}"/>
                </a:ext>
              </a:extLst>
            </p:cNvPr>
            <p:cNvCxnSpPr>
              <a:cxnSpLocks/>
            </p:cNvCxnSpPr>
            <p:nvPr/>
          </p:nvCxnSpPr>
          <p:spPr>
            <a:xfrm>
              <a:off x="3341852" y="5561099"/>
              <a:ext cx="4320000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47">
              <a:extLst>
                <a:ext uri="{FF2B5EF4-FFF2-40B4-BE49-F238E27FC236}">
                  <a16:creationId xmlns:a16="http://schemas.microsoft.com/office/drawing/2014/main" id="{40DEA2AE-382B-7B2D-B1B6-39F28B8FCBC6}"/>
                </a:ext>
              </a:extLst>
            </p:cNvPr>
            <p:cNvSpPr txBox="1"/>
            <p:nvPr/>
          </p:nvSpPr>
          <p:spPr>
            <a:xfrm>
              <a:off x="2743255" y="2883721"/>
              <a:ext cx="682879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B </a:t>
              </a:r>
            </a:p>
            <a:p>
              <a:pPr algn="ctr"/>
              <a:r>
                <a:rPr lang="en-GB" sz="12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-4 Months</a:t>
              </a:r>
            </a:p>
          </p:txBody>
        </p:sp>
        <p:sp>
          <p:nvSpPr>
            <p:cNvPr id="36" name="Textfeld 42">
              <a:extLst>
                <a:ext uri="{FF2B5EF4-FFF2-40B4-BE49-F238E27FC236}">
                  <a16:creationId xmlns:a16="http://schemas.microsoft.com/office/drawing/2014/main" id="{4A9322E3-A817-4492-F08B-A127DF30A2D9}"/>
                </a:ext>
              </a:extLst>
            </p:cNvPr>
            <p:cNvSpPr txBox="1"/>
            <p:nvPr/>
          </p:nvSpPr>
          <p:spPr>
            <a:xfrm>
              <a:off x="3429962" y="5413192"/>
              <a:ext cx="792000" cy="28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800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</a:t>
              </a:r>
              <a:b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9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E40180A-6C30-6DD3-2FED-3CDAE0F1FE16}"/>
              </a:ext>
            </a:extLst>
          </p:cNvPr>
          <p:cNvGrpSpPr/>
          <p:nvPr/>
        </p:nvGrpSpPr>
        <p:grpSpPr>
          <a:xfrm>
            <a:off x="6745359" y="3104964"/>
            <a:ext cx="1659622" cy="3132048"/>
            <a:chOff x="5112845" y="2623933"/>
            <a:chExt cx="1740450" cy="3132048"/>
          </a:xfrm>
        </p:grpSpPr>
        <p:cxnSp>
          <p:nvCxnSpPr>
            <p:cNvPr id="38" name="Gerader Verbinder 32">
              <a:extLst>
                <a:ext uri="{FF2B5EF4-FFF2-40B4-BE49-F238E27FC236}">
                  <a16:creationId xmlns:a16="http://schemas.microsoft.com/office/drawing/2014/main" id="{2BC26BBB-E1D0-A8B8-FEA6-AF982AD715AE}"/>
                </a:ext>
              </a:extLst>
            </p:cNvPr>
            <p:cNvCxnSpPr>
              <a:cxnSpLocks/>
            </p:cNvCxnSpPr>
            <p:nvPr/>
          </p:nvCxnSpPr>
          <p:spPr>
            <a:xfrm>
              <a:off x="5720698" y="3055981"/>
              <a:ext cx="3" cy="2700000"/>
            </a:xfrm>
            <a:prstGeom prst="line">
              <a:avLst/>
            </a:prstGeom>
            <a:noFill/>
            <a:ln w="1905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ysDash"/>
              <a:miter lim="800000"/>
            </a:ln>
            <a:effectLst/>
          </p:spPr>
        </p:cxnSp>
        <p:cxnSp>
          <p:nvCxnSpPr>
            <p:cNvPr id="39" name="Gerade Verbindung mit Pfeil 33">
              <a:extLst>
                <a:ext uri="{FF2B5EF4-FFF2-40B4-BE49-F238E27FC236}">
                  <a16:creationId xmlns:a16="http://schemas.microsoft.com/office/drawing/2014/main" id="{D24F0653-C608-83D1-07D1-6C95732D0A76}"/>
                </a:ext>
              </a:extLst>
            </p:cNvPr>
            <p:cNvCxnSpPr/>
            <p:nvPr/>
          </p:nvCxnSpPr>
          <p:spPr>
            <a:xfrm>
              <a:off x="5720698" y="5405400"/>
              <a:ext cx="1132597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B2659">
                  <a:lumMod val="50000"/>
                  <a:lumOff val="50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0" name="Textfeld 34">
              <a:extLst>
                <a:ext uri="{FF2B5EF4-FFF2-40B4-BE49-F238E27FC236}">
                  <a16:creationId xmlns:a16="http://schemas.microsoft.com/office/drawing/2014/main" id="{DC5C67A0-8029-E3B7-7627-1257F1E36F09}"/>
                </a:ext>
              </a:extLst>
            </p:cNvPr>
            <p:cNvSpPr txBox="1"/>
            <p:nvPr/>
          </p:nvSpPr>
          <p:spPr>
            <a:xfrm>
              <a:off x="5796216" y="5261416"/>
              <a:ext cx="755066" cy="28800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srgbClr val="4980E8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Freight</a:t>
              </a:r>
              <a:b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>
                  <a:ln>
                    <a:noFill/>
                  </a:ln>
                  <a:solidFill>
                    <a:srgbClr val="0B2659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Path Offer</a:t>
              </a:r>
            </a:p>
          </p:txBody>
        </p:sp>
        <p:sp>
          <p:nvSpPr>
            <p:cNvPr id="41" name="Textfeld 35">
              <a:extLst>
                <a:ext uri="{FF2B5EF4-FFF2-40B4-BE49-F238E27FC236}">
                  <a16:creationId xmlns:a16="http://schemas.microsoft.com/office/drawing/2014/main" id="{996666AC-6CB2-0587-51F7-D52AE98DDE5A}"/>
                </a:ext>
              </a:extLst>
            </p:cNvPr>
            <p:cNvSpPr txBox="1"/>
            <p:nvPr/>
          </p:nvSpPr>
          <p:spPr>
            <a:xfrm>
              <a:off x="5112845" y="2623933"/>
              <a:ext cx="635446" cy="369332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TCR B </a:t>
              </a:r>
            </a:p>
            <a:p>
              <a:pPr algn="ctr"/>
              <a:r>
                <a:rPr lang="en-GB" sz="1200">
                  <a:solidFill>
                    <a:srgbClr val="4980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 Month</a:t>
              </a:r>
            </a:p>
          </p:txBody>
        </p:sp>
      </p:grpSp>
      <p:sp>
        <p:nvSpPr>
          <p:cNvPr id="42" name="TCR A">
            <a:extLst>
              <a:ext uri="{FF2B5EF4-FFF2-40B4-BE49-F238E27FC236}">
                <a16:creationId xmlns:a16="http://schemas.microsoft.com/office/drawing/2014/main" id="{FD795BD7-0C5E-4941-A1AE-10AE412EAB46}"/>
              </a:ext>
            </a:extLst>
          </p:cNvPr>
          <p:cNvSpPr/>
          <p:nvPr/>
        </p:nvSpPr>
        <p:spPr>
          <a:xfrm>
            <a:off x="8902100" y="4689140"/>
            <a:ext cx="75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C</a:t>
            </a:r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705270A8-FF38-AA0D-B8AD-8F01A5A04F43}"/>
              </a:ext>
            </a:extLst>
          </p:cNvPr>
          <p:cNvGrpSpPr/>
          <p:nvPr/>
        </p:nvGrpSpPr>
        <p:grpSpPr>
          <a:xfrm>
            <a:off x="479817" y="3299950"/>
            <a:ext cx="11582054" cy="2694453"/>
            <a:chOff x="371364" y="3398803"/>
            <a:chExt cx="11582054" cy="2694453"/>
          </a:xfrm>
        </p:grpSpPr>
        <p:grpSp>
          <p:nvGrpSpPr>
            <p:cNvPr id="44" name="Gruppieren 3">
              <a:extLst>
                <a:ext uri="{FF2B5EF4-FFF2-40B4-BE49-F238E27FC236}">
                  <a16:creationId xmlns:a16="http://schemas.microsoft.com/office/drawing/2014/main" id="{340FD6F6-B497-D291-B11A-0468F84F6E59}"/>
                </a:ext>
              </a:extLst>
            </p:cNvPr>
            <p:cNvGrpSpPr/>
            <p:nvPr/>
          </p:nvGrpSpPr>
          <p:grpSpPr>
            <a:xfrm>
              <a:off x="371364" y="5287405"/>
              <a:ext cx="11520000" cy="193827"/>
              <a:chOff x="273945" y="3851384"/>
              <a:chExt cx="11520000" cy="194027"/>
            </a:xfrm>
          </p:grpSpPr>
          <p:cxnSp>
            <p:nvCxnSpPr>
              <p:cNvPr id="71" name="Gerader Verbinder 4">
                <a:extLst>
                  <a:ext uri="{FF2B5EF4-FFF2-40B4-BE49-F238E27FC236}">
                    <a16:creationId xmlns:a16="http://schemas.microsoft.com/office/drawing/2014/main" id="{4B692915-EB2D-05DD-FA50-8EEBE52CF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45411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feld 5">
                <a:extLst>
                  <a:ext uri="{FF2B5EF4-FFF2-40B4-BE49-F238E27FC236}">
                    <a16:creationId xmlns:a16="http://schemas.microsoft.com/office/drawing/2014/main" id="{B2166364-CF97-11B7-7FCA-062B0879C3F6}"/>
                  </a:ext>
                </a:extLst>
              </p:cNvPr>
              <p:cNvSpPr txBox="1"/>
              <p:nvPr/>
            </p:nvSpPr>
            <p:spPr>
              <a:xfrm>
                <a:off x="273945" y="3851384"/>
                <a:ext cx="864000" cy="1694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grpSp>
          <p:nvGrpSpPr>
            <p:cNvPr id="45" name="Gruppieren 3">
              <a:extLst>
                <a:ext uri="{FF2B5EF4-FFF2-40B4-BE49-F238E27FC236}">
                  <a16:creationId xmlns:a16="http://schemas.microsoft.com/office/drawing/2014/main" id="{4AE31788-0083-06F8-391D-FE713A465848}"/>
                </a:ext>
              </a:extLst>
            </p:cNvPr>
            <p:cNvGrpSpPr/>
            <p:nvPr/>
          </p:nvGrpSpPr>
          <p:grpSpPr>
            <a:xfrm>
              <a:off x="371364" y="4423289"/>
              <a:ext cx="11520000" cy="184681"/>
              <a:chOff x="273945" y="3853566"/>
              <a:chExt cx="11520000" cy="184871"/>
            </a:xfrm>
          </p:grpSpPr>
          <p:cxnSp>
            <p:nvCxnSpPr>
              <p:cNvPr id="69" name="Gerader Verbinder 4">
                <a:extLst>
                  <a:ext uri="{FF2B5EF4-FFF2-40B4-BE49-F238E27FC236}">
                    <a16:creationId xmlns:a16="http://schemas.microsoft.com/office/drawing/2014/main" id="{4B668B07-A631-256F-8C01-6E628A1540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38437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5">
                <a:extLst>
                  <a:ext uri="{FF2B5EF4-FFF2-40B4-BE49-F238E27FC236}">
                    <a16:creationId xmlns:a16="http://schemas.microsoft.com/office/drawing/2014/main" id="{83DC285B-5F03-3146-EB59-D3C31AE395EE}"/>
                  </a:ext>
                </a:extLst>
              </p:cNvPr>
              <p:cNvSpPr txBox="1"/>
              <p:nvPr/>
            </p:nvSpPr>
            <p:spPr>
              <a:xfrm>
                <a:off x="273945" y="3853566"/>
                <a:ext cx="864000" cy="1694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sp>
          <p:nvSpPr>
            <p:cNvPr id="46" name="Rechteck 28">
              <a:extLst>
                <a:ext uri="{FF2B5EF4-FFF2-40B4-BE49-F238E27FC236}">
                  <a16:creationId xmlns:a16="http://schemas.microsoft.com/office/drawing/2014/main" id="{46C1BCF6-2F23-1DCD-4BE5-558CB69AEE84}"/>
                </a:ext>
              </a:extLst>
            </p:cNvPr>
            <p:cNvSpPr/>
            <p:nvPr/>
          </p:nvSpPr>
          <p:spPr>
            <a:xfrm>
              <a:off x="371364" y="4869160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2</a:t>
              </a:r>
            </a:p>
          </p:txBody>
        </p:sp>
        <p:sp>
          <p:nvSpPr>
            <p:cNvPr id="47" name="Rechteck 28">
              <a:extLst>
                <a:ext uri="{FF2B5EF4-FFF2-40B4-BE49-F238E27FC236}">
                  <a16:creationId xmlns:a16="http://schemas.microsoft.com/office/drawing/2014/main" id="{4B585EEB-FC75-58AE-5A8F-F3EAFF745AEB}"/>
                </a:ext>
              </a:extLst>
            </p:cNvPr>
            <p:cNvSpPr/>
            <p:nvPr/>
          </p:nvSpPr>
          <p:spPr>
            <a:xfrm>
              <a:off x="371364" y="5733256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3</a:t>
              </a:r>
            </a:p>
          </p:txBody>
        </p:sp>
        <p:sp>
          <p:nvSpPr>
            <p:cNvPr id="48" name="Rechteck 28">
              <a:extLst>
                <a:ext uri="{FF2B5EF4-FFF2-40B4-BE49-F238E27FC236}">
                  <a16:creationId xmlns:a16="http://schemas.microsoft.com/office/drawing/2014/main" id="{C99EFE4C-7C4A-5EFE-620D-820CAE8C3591}"/>
                </a:ext>
              </a:extLst>
            </p:cNvPr>
            <p:cNvSpPr/>
            <p:nvPr/>
          </p:nvSpPr>
          <p:spPr>
            <a:xfrm>
              <a:off x="371444" y="4005104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1</a:t>
              </a:r>
            </a:p>
          </p:txBody>
        </p: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783DAECC-506A-E490-B61C-E78837C4A68D}"/>
                </a:ext>
              </a:extLst>
            </p:cNvPr>
            <p:cNvGrpSpPr/>
            <p:nvPr/>
          </p:nvGrpSpPr>
          <p:grpSpPr>
            <a:xfrm>
              <a:off x="433418" y="3398803"/>
              <a:ext cx="11520000" cy="426225"/>
              <a:chOff x="433418" y="3398803"/>
              <a:chExt cx="11520000" cy="426225"/>
            </a:xfrm>
          </p:grpSpPr>
          <p:cxnSp>
            <p:nvCxnSpPr>
              <p:cNvPr id="50" name="Gerader Verbinder 5">
                <a:extLst>
                  <a:ext uri="{FF2B5EF4-FFF2-40B4-BE49-F238E27FC236}">
                    <a16:creationId xmlns:a16="http://schemas.microsoft.com/office/drawing/2014/main" id="{23292C94-98F6-3204-625D-5378EB950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418" y="3743877"/>
                <a:ext cx="1152000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r Verbinder 10">
                <a:extLst>
                  <a:ext uri="{FF2B5EF4-FFF2-40B4-BE49-F238E27FC236}">
                    <a16:creationId xmlns:a16="http://schemas.microsoft.com/office/drawing/2014/main" id="{A576E7FA-C7EC-995A-6169-456E24CF1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78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11">
                <a:extLst>
                  <a:ext uri="{FF2B5EF4-FFF2-40B4-BE49-F238E27FC236}">
                    <a16:creationId xmlns:a16="http://schemas.microsoft.com/office/drawing/2014/main" id="{FA4C8C40-E344-2B9B-BB1F-C72DF9CA6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00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12">
                <a:extLst>
                  <a:ext uri="{FF2B5EF4-FFF2-40B4-BE49-F238E27FC236}">
                    <a16:creationId xmlns:a16="http://schemas.microsoft.com/office/drawing/2014/main" id="{C00D0B6A-12E4-FB67-054E-3C7EAB738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476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15">
                <a:extLst>
                  <a:ext uri="{FF2B5EF4-FFF2-40B4-BE49-F238E27FC236}">
                    <a16:creationId xmlns:a16="http://schemas.microsoft.com/office/drawing/2014/main" id="{311C250C-B004-654E-0FBA-9DD9A21B8C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16">
                <a:extLst>
                  <a:ext uri="{FF2B5EF4-FFF2-40B4-BE49-F238E27FC236}">
                    <a16:creationId xmlns:a16="http://schemas.microsoft.com/office/drawing/2014/main" id="{1B043F50-EA36-6D35-6C45-7B536127D2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62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17">
                <a:extLst>
                  <a:ext uri="{FF2B5EF4-FFF2-40B4-BE49-F238E27FC236}">
                    <a16:creationId xmlns:a16="http://schemas.microsoft.com/office/drawing/2014/main" id="{B1518D64-442C-DBF2-7C48-CAACAAEE7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18">
                <a:extLst>
                  <a:ext uri="{FF2B5EF4-FFF2-40B4-BE49-F238E27FC236}">
                    <a16:creationId xmlns:a16="http://schemas.microsoft.com/office/drawing/2014/main" id="{9F78FEC4-ADAB-2A03-91EB-6591E0C82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393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19">
                <a:extLst>
                  <a:ext uri="{FF2B5EF4-FFF2-40B4-BE49-F238E27FC236}">
                    <a16:creationId xmlns:a16="http://schemas.microsoft.com/office/drawing/2014/main" id="{BE34BD2E-E627-FD08-525C-97BBD9B46B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21">
                <a:extLst>
                  <a:ext uri="{FF2B5EF4-FFF2-40B4-BE49-F238E27FC236}">
                    <a16:creationId xmlns:a16="http://schemas.microsoft.com/office/drawing/2014/main" id="{25C50692-F8FA-1451-3179-78CE08B36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00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r Verbinder 7">
                <a:extLst>
                  <a:ext uri="{FF2B5EF4-FFF2-40B4-BE49-F238E27FC236}">
                    <a16:creationId xmlns:a16="http://schemas.microsoft.com/office/drawing/2014/main" id="{95F44508-7C17-C43D-0BA0-E86D82568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431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15">
                <a:extLst>
                  <a:ext uri="{FF2B5EF4-FFF2-40B4-BE49-F238E27FC236}">
                    <a16:creationId xmlns:a16="http://schemas.microsoft.com/office/drawing/2014/main" id="{138E8DA5-3D4F-63B2-121C-64FE74E038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08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16">
                <a:extLst>
                  <a:ext uri="{FF2B5EF4-FFF2-40B4-BE49-F238E27FC236}">
                    <a16:creationId xmlns:a16="http://schemas.microsoft.com/office/drawing/2014/main" id="{2087FE12-0180-C733-4A10-B86D7401B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17">
                <a:extLst>
                  <a:ext uri="{FF2B5EF4-FFF2-40B4-BE49-F238E27FC236}">
                    <a16:creationId xmlns:a16="http://schemas.microsoft.com/office/drawing/2014/main" id="{F597E8F3-3DF4-F176-DFEA-21CB8DD289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18">
                <a:extLst>
                  <a:ext uri="{FF2B5EF4-FFF2-40B4-BE49-F238E27FC236}">
                    <a16:creationId xmlns:a16="http://schemas.microsoft.com/office/drawing/2014/main" id="{147CDF61-4C93-3A91-4BBF-EE808FE39A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r Verbinder 19">
                <a:extLst>
                  <a:ext uri="{FF2B5EF4-FFF2-40B4-BE49-F238E27FC236}">
                    <a16:creationId xmlns:a16="http://schemas.microsoft.com/office/drawing/2014/main" id="{F11CA706-1DD4-8FF3-D9F4-C01E34D9B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838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21">
                <a:extLst>
                  <a:ext uri="{FF2B5EF4-FFF2-40B4-BE49-F238E27FC236}">
                    <a16:creationId xmlns:a16="http://schemas.microsoft.com/office/drawing/2014/main" id="{0DFDA819-5BF7-1B2F-067C-8502B82F0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654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21">
                <a:extLst>
                  <a:ext uri="{FF2B5EF4-FFF2-40B4-BE49-F238E27FC236}">
                    <a16:creationId xmlns:a16="http://schemas.microsoft.com/office/drawing/2014/main" id="{DD877FC8-9028-B05C-4284-FD2FB0348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061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feld 8">
                <a:extLst>
                  <a:ext uri="{FF2B5EF4-FFF2-40B4-BE49-F238E27FC236}">
                    <a16:creationId xmlns:a16="http://schemas.microsoft.com/office/drawing/2014/main" id="{AC2DC721-7486-E898-9F14-57626C27409C}"/>
                  </a:ext>
                </a:extLst>
              </p:cNvPr>
              <p:cNvSpPr txBox="1"/>
              <p:nvPr/>
            </p:nvSpPr>
            <p:spPr>
              <a:xfrm>
                <a:off x="11280576" y="3398803"/>
                <a:ext cx="576000" cy="2154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  <p:sp>
        <p:nvSpPr>
          <p:cNvPr id="73" name="TCR A">
            <a:extLst>
              <a:ext uri="{FF2B5EF4-FFF2-40B4-BE49-F238E27FC236}">
                <a16:creationId xmlns:a16="http://schemas.microsoft.com/office/drawing/2014/main" id="{5F9849C1-DC91-F94C-AA08-01BE95E17843}"/>
              </a:ext>
            </a:extLst>
          </p:cNvPr>
          <p:cNvSpPr/>
          <p:nvPr/>
        </p:nvSpPr>
        <p:spPr>
          <a:xfrm>
            <a:off x="7170750" y="3834821"/>
            <a:ext cx="237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</a:p>
        </p:txBody>
      </p:sp>
      <p:sp>
        <p:nvSpPr>
          <p:cNvPr id="74" name="Rechteck: abgerundete Ecken 160">
            <a:extLst>
              <a:ext uri="{FF2B5EF4-FFF2-40B4-BE49-F238E27FC236}">
                <a16:creationId xmlns:a16="http://schemas.microsoft.com/office/drawing/2014/main" id="{8B46E4A0-8640-CC41-AB78-A6CD96BEADD6}"/>
              </a:ext>
            </a:extLst>
          </p:cNvPr>
          <p:cNvSpPr/>
          <p:nvPr/>
        </p:nvSpPr>
        <p:spPr>
          <a:xfrm>
            <a:off x="9336801" y="3762239"/>
            <a:ext cx="2771867" cy="478816"/>
          </a:xfrm>
          <a:prstGeom prst="roundRect">
            <a:avLst>
              <a:gd name="adj" fmla="val 11199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solution for </a:t>
            </a:r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  <a:endParaRPr lang="en-NL" sz="1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studied and modified 3x</a:t>
            </a:r>
          </a:p>
        </p:txBody>
      </p:sp>
      <p:sp>
        <p:nvSpPr>
          <p:cNvPr id="75" name="Pijl: omlaag 74">
            <a:extLst>
              <a:ext uri="{FF2B5EF4-FFF2-40B4-BE49-F238E27FC236}">
                <a16:creationId xmlns:a16="http://schemas.microsoft.com/office/drawing/2014/main" id="{7298C0DA-2B7D-4848-E196-75DEE3CEB286}"/>
              </a:ext>
            </a:extLst>
          </p:cNvPr>
          <p:cNvSpPr/>
          <p:nvPr/>
        </p:nvSpPr>
        <p:spPr>
          <a:xfrm rot="10800000">
            <a:off x="8652741" y="4293096"/>
            <a:ext cx="144000" cy="1296000"/>
          </a:xfrm>
          <a:prstGeom prst="downArrow">
            <a:avLst/>
          </a:prstGeom>
          <a:solidFill>
            <a:srgbClr val="FF9797"/>
          </a:solidFill>
          <a:ln w="6350" cap="rnd">
            <a:solidFill>
              <a:srgbClr val="FF47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Gewitterblitz 70">
            <a:extLst>
              <a:ext uri="{FF2B5EF4-FFF2-40B4-BE49-F238E27FC236}">
                <a16:creationId xmlns:a16="http://schemas.microsoft.com/office/drawing/2014/main" id="{D0D76351-E424-1686-BEBC-EF5F4B5A799B}"/>
              </a:ext>
            </a:extLst>
          </p:cNvPr>
          <p:cNvSpPr/>
          <p:nvPr/>
        </p:nvSpPr>
        <p:spPr>
          <a:xfrm>
            <a:off x="7921391" y="5022335"/>
            <a:ext cx="331626" cy="476577"/>
          </a:xfrm>
          <a:prstGeom prst="lightningBolt">
            <a:avLst/>
          </a:prstGeom>
          <a:solidFill>
            <a:srgbClr val="C00000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Pijl: omlaag 148">
            <a:extLst>
              <a:ext uri="{FF2B5EF4-FFF2-40B4-BE49-F238E27FC236}">
                <a16:creationId xmlns:a16="http://schemas.microsoft.com/office/drawing/2014/main" id="{B8917965-D7A0-4C99-D987-BBEC4DA19267}"/>
              </a:ext>
            </a:extLst>
          </p:cNvPr>
          <p:cNvSpPr/>
          <p:nvPr/>
        </p:nvSpPr>
        <p:spPr>
          <a:xfrm rot="10800000">
            <a:off x="9192785" y="4293096"/>
            <a:ext cx="144000" cy="432000"/>
          </a:xfrm>
          <a:prstGeom prst="downArrow">
            <a:avLst/>
          </a:prstGeom>
          <a:solidFill>
            <a:srgbClr val="F60000"/>
          </a:solidFill>
          <a:ln w="6350" cap="rnd">
            <a:solidFill>
              <a:srgbClr val="F6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Pijl: omlaag 149">
            <a:extLst>
              <a:ext uri="{FF2B5EF4-FFF2-40B4-BE49-F238E27FC236}">
                <a16:creationId xmlns:a16="http://schemas.microsoft.com/office/drawing/2014/main" id="{1949D719-4C3D-5C65-83B4-B9176CA722CD}"/>
              </a:ext>
            </a:extLst>
          </p:cNvPr>
          <p:cNvSpPr/>
          <p:nvPr/>
        </p:nvSpPr>
        <p:spPr>
          <a:xfrm>
            <a:off x="9192785" y="5157240"/>
            <a:ext cx="144000" cy="432000"/>
          </a:xfrm>
          <a:prstGeom prst="downArrow">
            <a:avLst/>
          </a:prstGeom>
          <a:solidFill>
            <a:srgbClr val="F60000"/>
          </a:solidFill>
          <a:ln w="6350" cap="rnd">
            <a:solidFill>
              <a:srgbClr val="F6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72000" tIns="72000" rIns="72000" bIns="72000" rtlCol="0" anchor="ctr"/>
          <a:lstStyle/>
          <a:p>
            <a:pPr algn="ctr"/>
            <a:endParaRPr lang="nl-NL" sz="1400" err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Rechteck: abgerundete Ecken 69">
            <a:extLst>
              <a:ext uri="{FF2B5EF4-FFF2-40B4-BE49-F238E27FC236}">
                <a16:creationId xmlns:a16="http://schemas.microsoft.com/office/drawing/2014/main" id="{A160AB89-9C25-D675-5217-851EED0AD2A2}"/>
              </a:ext>
            </a:extLst>
          </p:cNvPr>
          <p:cNvSpPr/>
          <p:nvPr/>
        </p:nvSpPr>
        <p:spPr>
          <a:xfrm>
            <a:off x="8256985" y="5229224"/>
            <a:ext cx="2736000" cy="216000"/>
          </a:xfrm>
          <a:prstGeom prst="roundRect">
            <a:avLst/>
          </a:prstGeom>
          <a:solidFill>
            <a:srgbClr val="C00000"/>
          </a:solidFill>
          <a:ln w="6350" cap="flat" cmpd="sng" algn="ctr">
            <a:solidFill>
              <a:srgbClr val="F6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Timetable impact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8FDBEAB-C5C8-3530-BC69-61C594C66159}"/>
              </a:ext>
            </a:extLst>
          </p:cNvPr>
          <p:cNvSpPr/>
          <p:nvPr/>
        </p:nvSpPr>
        <p:spPr>
          <a:xfrm>
            <a:off x="227348" y="2708920"/>
            <a:ext cx="11953328" cy="3708412"/>
          </a:xfrm>
          <a:prstGeom prst="rect">
            <a:avLst/>
          </a:prstGeom>
          <a:solidFill>
            <a:schemeClr val="bg1">
              <a:alpha val="6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C916B42-C49F-7F48-4184-22CF4FE9C6E5}"/>
              </a:ext>
            </a:extLst>
          </p:cNvPr>
          <p:cNvSpPr/>
          <p:nvPr/>
        </p:nvSpPr>
        <p:spPr>
          <a:xfrm rot="21334818">
            <a:off x="474826" y="2605016"/>
            <a:ext cx="6768310" cy="3132000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 40459 Changed Departure time</a:t>
            </a:r>
          </a:p>
          <a:p>
            <a:pPr marR="0" algn="l" rtl="0">
              <a:spcBef>
                <a:spcPts val="600"/>
              </a:spcBef>
            </a:pPr>
            <a:r>
              <a:rPr lang="en-GB" sz="1400" b="1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From: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 &lt;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&gt; </a:t>
            </a:r>
            <a:b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Sent: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Wednesday, 27. March 2024 07:59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To: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Traveller&lt;traveller@gmail.com&gt;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Subject: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EN 40459 Changed Departure time</a:t>
            </a:r>
            <a:endParaRPr lang="en-GB" sz="1600" b="0" i="0" strike="noStrike" baseline="0" dirty="0">
              <a:solidFill>
                <a:srgbClr val="000000"/>
              </a:solidFill>
              <a:latin typeface="Aptos" panose="020B0004020202020204" pitchFamily="34" charset="0"/>
              <a:hlinkClick r:id="rId3"/>
            </a:endParaRPr>
          </a:p>
          <a:p>
            <a:pPr marR="0" algn="l" rtl="0"/>
            <a:endParaRPr lang="en-GB" sz="16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Good afternoon!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We have information or changes in timetable concerning your trip.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New information regarding your trip on 12.05.2024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Zürich HB &gt; Praha hl.n.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Departure 19:54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Arrival 09:24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D320D49-07BF-9161-13F5-B132DD3E0CB0}"/>
              </a:ext>
            </a:extLst>
          </p:cNvPr>
          <p:cNvSpPr/>
          <p:nvPr/>
        </p:nvSpPr>
        <p:spPr>
          <a:xfrm rot="21417520">
            <a:off x="2530842" y="2883965"/>
            <a:ext cx="6768310" cy="3132000"/>
          </a:xfrm>
          <a:prstGeom prst="rect">
            <a:avLst/>
          </a:prstGeom>
          <a:solidFill>
            <a:srgbClr val="F8F8F8"/>
          </a:solidFill>
          <a:ln w="15875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 40459 Changed Departure time</a:t>
            </a:r>
          </a:p>
          <a:p>
            <a:pPr marR="0" algn="l" rtl="0">
              <a:spcBef>
                <a:spcPts val="600"/>
              </a:spcBef>
            </a:pPr>
            <a:r>
              <a:rPr lang="en-GB" sz="1400" b="1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From: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 &lt;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&gt; </a:t>
            </a:r>
            <a:b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Sent: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</a:rPr>
              <a:t>Saturday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, 20. April2024 12:34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To: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Traveller&lt;traveller@gmail.com&gt;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Subject: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EN 40459 Changed Departure time</a:t>
            </a:r>
            <a:endParaRPr lang="en-GB" sz="1600" b="0" i="0" strike="noStrike" baseline="0" dirty="0">
              <a:solidFill>
                <a:srgbClr val="000000"/>
              </a:solidFill>
              <a:latin typeface="Aptos" panose="020B0004020202020204" pitchFamily="34" charset="0"/>
              <a:hlinkClick r:id="rId3"/>
            </a:endParaRPr>
          </a:p>
          <a:p>
            <a:pPr marR="0" algn="l" rtl="0"/>
            <a:endParaRPr lang="en-GB" sz="16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Good afternoon!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We have information or changes in timetable concerning your trip.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New information regarding your trip on 12.05.2024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Zürich HB &gt; Praha hl.n.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Departure 19:30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Arrival 09:24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885CF70-BCCE-B68E-E91E-AD1B5B3E3495}"/>
              </a:ext>
            </a:extLst>
          </p:cNvPr>
          <p:cNvSpPr/>
          <p:nvPr/>
        </p:nvSpPr>
        <p:spPr>
          <a:xfrm>
            <a:off x="4853617" y="3189136"/>
            <a:ext cx="6768310" cy="3132000"/>
          </a:xfrm>
          <a:prstGeom prst="rect">
            <a:avLst/>
          </a:prstGeom>
          <a:solidFill>
            <a:srgbClr val="F8F8F8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EN 40459 Cancellation</a:t>
            </a:r>
          </a:p>
          <a:p>
            <a:pPr marR="0" algn="l" rtl="0">
              <a:spcBef>
                <a:spcPts val="600"/>
              </a:spcBef>
            </a:pPr>
            <a:r>
              <a:rPr lang="en-GB" sz="1400" b="1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From: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 &lt;</a:t>
            </a:r>
            <a:r>
              <a:rPr lang="en-GB" sz="1400" b="0" i="0" u="sng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Noreply.Reiseinfo-tickets@oebb.at</a:t>
            </a:r>
            <a: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  <a:t>&gt; </a:t>
            </a:r>
            <a:br>
              <a:rPr lang="en-GB" sz="1400" b="0" i="0" u="none" strike="noStrike" baseline="0" dirty="0">
                <a:solidFill>
                  <a:prstClr val="black"/>
                </a:solidFill>
                <a:latin typeface="Calibri" panose="020F0502020204030204" pitchFamily="34" charset="0"/>
                <a:hlinkClick r:id="rId2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Sent: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</a:rPr>
              <a:t>Monday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, 6. May 2024 07:59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To: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Traveller&lt;traveller@gmail.com&gt;</a:t>
            </a:r>
            <a:b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en-GB" sz="1400" b="1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Subject:</a:t>
            </a:r>
            <a:r>
              <a:rPr lang="en-GB" sz="1400" b="0" i="0" strike="noStrike" baseline="0" dirty="0">
                <a:solidFill>
                  <a:prstClr val="black"/>
                </a:solidFill>
                <a:latin typeface="Calibri" panose="020F0502020204030204" pitchFamily="34" charset="0"/>
              </a:rPr>
              <a:t> EN 40459 Cancellation</a:t>
            </a:r>
            <a:endParaRPr lang="en-GB" sz="1600" b="0" i="0" strike="noStrike" baseline="0" dirty="0">
              <a:solidFill>
                <a:srgbClr val="000000"/>
              </a:solidFill>
              <a:latin typeface="Aptos" panose="020B0004020202020204" pitchFamily="34" charset="0"/>
              <a:hlinkClick r:id="rId3"/>
            </a:endParaRPr>
          </a:p>
          <a:p>
            <a:pPr marR="0" algn="l" rtl="0"/>
            <a:endParaRPr lang="en-GB" sz="16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Good afternoon!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We have information or changes in timetable concerning your trip.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 New information regarding your trip on 12.05.2024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________________________________________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Zürich HB &gt; Praha hl.n.</a:t>
            </a:r>
          </a:p>
          <a:p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</a:rPr>
              <a:t>Trip is cancelled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2E0E7D-9D07-5E92-19D2-80408EE7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Running TimeTable Phase</a:t>
            </a:r>
            <a:br>
              <a:rPr lang="en-GB" dirty="0"/>
            </a:br>
            <a:r>
              <a:rPr lang="en-GB" dirty="0"/>
              <a:t>More import: the offer to the customer is very unattractive</a:t>
            </a:r>
          </a:p>
        </p:txBody>
      </p:sp>
      <p:sp>
        <p:nvSpPr>
          <p:cNvPr id="77" name="Tijdelijke aanduiding voor inhoud 76">
            <a:extLst>
              <a:ext uri="{FF2B5EF4-FFF2-40B4-BE49-F238E27FC236}">
                <a16:creationId xmlns:a16="http://schemas.microsoft.com/office/drawing/2014/main" id="{6D4FE130-79D1-E4E8-59F0-7F2A2D04F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0" dirty="0"/>
              <a:t>Passengers are confronted with change upon change – and currently until shortly before departure. This is not at all contributing to offering an attractive alternative for air travel.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752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1EEC7-AA5A-AF32-88FB-528C0DFB6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03D2E-77EF-C1E3-E86B-9E11FD46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Running TimeTable Phase</a:t>
            </a:r>
            <a:br>
              <a:rPr lang="en-GB" dirty="0"/>
            </a:br>
            <a:r>
              <a:rPr lang="en-GB" dirty="0"/>
              <a:t>Proposed solution approach: Timetable Slices</a:t>
            </a:r>
          </a:p>
        </p:txBody>
      </p:sp>
      <p:sp>
        <p:nvSpPr>
          <p:cNvPr id="77" name="Tijdelijke aanduiding voor inhoud 76">
            <a:extLst>
              <a:ext uri="{FF2B5EF4-FFF2-40B4-BE49-F238E27FC236}">
                <a16:creationId xmlns:a16="http://schemas.microsoft.com/office/drawing/2014/main" id="{931E8CA0-AAE5-5508-F69A-E03A029B5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b="1" dirty="0"/>
              <a:t>Timetable Slices</a:t>
            </a:r>
            <a:r>
              <a:rPr lang="en-GB" dirty="0"/>
              <a:t>: all TCRs impacts on timetables for international axis are treated in a synchronized way.</a:t>
            </a:r>
          </a:p>
          <a:p>
            <a:pPr marL="355600" lvl="3" indent="0">
              <a:buNone/>
            </a:pPr>
            <a:r>
              <a:rPr lang="en-GB" dirty="0"/>
              <a:t>The deadlines refer to the start of a TTS, not a TCR anymore.</a:t>
            </a:r>
          </a:p>
          <a:p>
            <a:pPr lvl="2"/>
            <a:r>
              <a:rPr lang="en-GB" b="1" dirty="0"/>
              <a:t>Path Alteration Process</a:t>
            </a:r>
            <a:r>
              <a:rPr lang="en-GB" dirty="0"/>
              <a:t>: European wide synchronized deadlines</a:t>
            </a:r>
          </a:p>
          <a:p>
            <a:endParaRPr lang="en-GB" dirty="0"/>
          </a:p>
        </p:txBody>
      </p:sp>
      <p:sp>
        <p:nvSpPr>
          <p:cNvPr id="53" name="Rechteck: abgerundete Ecken 8">
            <a:extLst>
              <a:ext uri="{FF2B5EF4-FFF2-40B4-BE49-F238E27FC236}">
                <a16:creationId xmlns:a16="http://schemas.microsoft.com/office/drawing/2014/main" id="{7BF15418-1B3A-0CA1-4513-F3A13C696517}"/>
              </a:ext>
            </a:extLst>
          </p:cNvPr>
          <p:cNvSpPr/>
          <p:nvPr/>
        </p:nvSpPr>
        <p:spPr>
          <a:xfrm rot="21443436">
            <a:off x="7953582" y="2183926"/>
            <a:ext cx="4104000" cy="756000"/>
          </a:xfrm>
          <a:prstGeom prst="roundRect">
            <a:avLst/>
          </a:prstGeom>
          <a:solidFill>
            <a:srgbClr val="E8E8E8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</a:rPr>
              <a:t>Remark:</a:t>
            </a:r>
          </a:p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Concerns </a:t>
            </a:r>
            <a:r>
              <a:rPr lang="en-GB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deadlines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</a:rPr>
              <a:t>; earlier treatment of TCRs in alternative traffic solutions should be promoted</a:t>
            </a:r>
            <a:endParaRPr lang="en-GB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4" name="Rechteck: abgerundete Ecken 34">
            <a:extLst>
              <a:ext uri="{FF2B5EF4-FFF2-40B4-BE49-F238E27FC236}">
                <a16:creationId xmlns:a16="http://schemas.microsoft.com/office/drawing/2014/main" id="{2FB19D2D-08D0-7371-3A7E-A5BC8108F69B}"/>
              </a:ext>
            </a:extLst>
          </p:cNvPr>
          <p:cNvSpPr/>
          <p:nvPr/>
        </p:nvSpPr>
        <p:spPr>
          <a:xfrm>
            <a:off x="9012548" y="3069320"/>
            <a:ext cx="2016000" cy="3240000"/>
          </a:xfrm>
          <a:prstGeom prst="roundRect">
            <a:avLst>
              <a:gd name="adj" fmla="val 8777"/>
            </a:avLst>
          </a:prstGeom>
          <a:solidFill>
            <a:srgbClr val="6666FF">
              <a:alpha val="50196"/>
            </a:srgb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Timetable Slice 2</a:t>
            </a:r>
            <a:endParaRPr kumimoji="0" lang="en-GB" sz="14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hteck: abgerundete Ecken 35">
            <a:extLst>
              <a:ext uri="{FF2B5EF4-FFF2-40B4-BE49-F238E27FC236}">
                <a16:creationId xmlns:a16="http://schemas.microsoft.com/office/drawing/2014/main" id="{58585583-E667-56D9-D05A-BF86E1A0AB39}"/>
              </a:ext>
            </a:extLst>
          </p:cNvPr>
          <p:cNvSpPr/>
          <p:nvPr/>
        </p:nvSpPr>
        <p:spPr>
          <a:xfrm>
            <a:off x="6996324" y="3069320"/>
            <a:ext cx="2016000" cy="3240000"/>
          </a:xfrm>
          <a:prstGeom prst="roundRect">
            <a:avLst>
              <a:gd name="adj" fmla="val 8893"/>
            </a:avLst>
          </a:prstGeom>
          <a:solidFill>
            <a:srgbClr val="33CC33">
              <a:alpha val="49804"/>
            </a:srgb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n-NL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Slice 1</a:t>
            </a:r>
            <a:endParaRPr lang="en-GB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CR A">
            <a:extLst>
              <a:ext uri="{FF2B5EF4-FFF2-40B4-BE49-F238E27FC236}">
                <a16:creationId xmlns:a16="http://schemas.microsoft.com/office/drawing/2014/main" id="{BEBF06FF-5D56-C6CB-7486-DC7D5C7B3CAD}"/>
              </a:ext>
            </a:extLst>
          </p:cNvPr>
          <p:cNvSpPr/>
          <p:nvPr/>
        </p:nvSpPr>
        <p:spPr>
          <a:xfrm>
            <a:off x="8398034" y="5562451"/>
            <a:ext cx="2524073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B</a:t>
            </a:r>
          </a:p>
        </p:txBody>
      </p:sp>
      <p:sp>
        <p:nvSpPr>
          <p:cNvPr id="57" name="TCR A">
            <a:extLst>
              <a:ext uri="{FF2B5EF4-FFF2-40B4-BE49-F238E27FC236}">
                <a16:creationId xmlns:a16="http://schemas.microsoft.com/office/drawing/2014/main" id="{096BD89B-90AA-C4F0-D3B4-9B1B09AFB67D}"/>
              </a:ext>
            </a:extLst>
          </p:cNvPr>
          <p:cNvSpPr/>
          <p:nvPr/>
        </p:nvSpPr>
        <p:spPr>
          <a:xfrm>
            <a:off x="8902100" y="4689140"/>
            <a:ext cx="75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C</a:t>
            </a: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8D412E8-046A-B718-2C3D-795FA1CB7E92}"/>
              </a:ext>
            </a:extLst>
          </p:cNvPr>
          <p:cNvGrpSpPr/>
          <p:nvPr/>
        </p:nvGrpSpPr>
        <p:grpSpPr>
          <a:xfrm>
            <a:off x="479817" y="3299950"/>
            <a:ext cx="11582054" cy="2694453"/>
            <a:chOff x="371364" y="3398803"/>
            <a:chExt cx="11582054" cy="2694453"/>
          </a:xfrm>
        </p:grpSpPr>
        <p:grpSp>
          <p:nvGrpSpPr>
            <p:cNvPr id="59" name="Gruppieren 3">
              <a:extLst>
                <a:ext uri="{FF2B5EF4-FFF2-40B4-BE49-F238E27FC236}">
                  <a16:creationId xmlns:a16="http://schemas.microsoft.com/office/drawing/2014/main" id="{19287B15-049D-4379-948F-98710ED38989}"/>
                </a:ext>
              </a:extLst>
            </p:cNvPr>
            <p:cNvGrpSpPr/>
            <p:nvPr/>
          </p:nvGrpSpPr>
          <p:grpSpPr>
            <a:xfrm>
              <a:off x="371364" y="5287405"/>
              <a:ext cx="11520000" cy="193827"/>
              <a:chOff x="273945" y="3851384"/>
              <a:chExt cx="11520000" cy="194027"/>
            </a:xfrm>
          </p:grpSpPr>
          <p:cxnSp>
            <p:nvCxnSpPr>
              <p:cNvPr id="158" name="Gerader Verbinder 4">
                <a:extLst>
                  <a:ext uri="{FF2B5EF4-FFF2-40B4-BE49-F238E27FC236}">
                    <a16:creationId xmlns:a16="http://schemas.microsoft.com/office/drawing/2014/main" id="{2C2F6337-DAA4-B8F3-5B65-78FBC93710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45411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feld 5">
                <a:extLst>
                  <a:ext uri="{FF2B5EF4-FFF2-40B4-BE49-F238E27FC236}">
                    <a16:creationId xmlns:a16="http://schemas.microsoft.com/office/drawing/2014/main" id="{13E2FF0B-A351-037B-4EC7-E70E4127F61D}"/>
                  </a:ext>
                </a:extLst>
              </p:cNvPr>
              <p:cNvSpPr txBox="1"/>
              <p:nvPr/>
            </p:nvSpPr>
            <p:spPr>
              <a:xfrm>
                <a:off x="273945" y="3851384"/>
                <a:ext cx="864000" cy="1694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grpSp>
          <p:nvGrpSpPr>
            <p:cNvPr id="60" name="Gruppieren 3">
              <a:extLst>
                <a:ext uri="{FF2B5EF4-FFF2-40B4-BE49-F238E27FC236}">
                  <a16:creationId xmlns:a16="http://schemas.microsoft.com/office/drawing/2014/main" id="{AF39DCDC-BDEE-A181-250D-E8BA6610E1DB}"/>
                </a:ext>
              </a:extLst>
            </p:cNvPr>
            <p:cNvGrpSpPr/>
            <p:nvPr/>
          </p:nvGrpSpPr>
          <p:grpSpPr>
            <a:xfrm>
              <a:off x="371364" y="4423289"/>
              <a:ext cx="11520000" cy="184681"/>
              <a:chOff x="273945" y="3853566"/>
              <a:chExt cx="11520000" cy="184871"/>
            </a:xfrm>
          </p:grpSpPr>
          <p:cxnSp>
            <p:nvCxnSpPr>
              <p:cNvPr id="156" name="Gerader Verbinder 4">
                <a:extLst>
                  <a:ext uri="{FF2B5EF4-FFF2-40B4-BE49-F238E27FC236}">
                    <a16:creationId xmlns:a16="http://schemas.microsoft.com/office/drawing/2014/main" id="{113CA477-DC6D-8023-D0A2-27335A919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38437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feld 5">
                <a:extLst>
                  <a:ext uri="{FF2B5EF4-FFF2-40B4-BE49-F238E27FC236}">
                    <a16:creationId xmlns:a16="http://schemas.microsoft.com/office/drawing/2014/main" id="{841050B8-6870-C17E-17D5-C0D353221FD1}"/>
                  </a:ext>
                </a:extLst>
              </p:cNvPr>
              <p:cNvSpPr txBox="1"/>
              <p:nvPr/>
            </p:nvSpPr>
            <p:spPr>
              <a:xfrm>
                <a:off x="273945" y="3853566"/>
                <a:ext cx="864000" cy="1694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sp>
          <p:nvSpPr>
            <p:cNvPr id="61" name="Rechteck 28">
              <a:extLst>
                <a:ext uri="{FF2B5EF4-FFF2-40B4-BE49-F238E27FC236}">
                  <a16:creationId xmlns:a16="http://schemas.microsoft.com/office/drawing/2014/main" id="{B6F732FB-2C7C-B17F-31B6-7292F5A09967}"/>
                </a:ext>
              </a:extLst>
            </p:cNvPr>
            <p:cNvSpPr/>
            <p:nvPr/>
          </p:nvSpPr>
          <p:spPr>
            <a:xfrm>
              <a:off x="371364" y="4869160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2</a:t>
              </a:r>
            </a:p>
          </p:txBody>
        </p:sp>
        <p:sp>
          <p:nvSpPr>
            <p:cNvPr id="62" name="Rechteck 28">
              <a:extLst>
                <a:ext uri="{FF2B5EF4-FFF2-40B4-BE49-F238E27FC236}">
                  <a16:creationId xmlns:a16="http://schemas.microsoft.com/office/drawing/2014/main" id="{CC595227-BD00-B829-699D-234642597DB6}"/>
                </a:ext>
              </a:extLst>
            </p:cNvPr>
            <p:cNvSpPr/>
            <p:nvPr/>
          </p:nvSpPr>
          <p:spPr>
            <a:xfrm>
              <a:off x="371364" y="5733256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3</a:t>
              </a:r>
            </a:p>
          </p:txBody>
        </p:sp>
        <p:sp>
          <p:nvSpPr>
            <p:cNvPr id="63" name="Rechteck 28">
              <a:extLst>
                <a:ext uri="{FF2B5EF4-FFF2-40B4-BE49-F238E27FC236}">
                  <a16:creationId xmlns:a16="http://schemas.microsoft.com/office/drawing/2014/main" id="{FDA640C7-0FDC-5197-41B5-A32AD0B92D74}"/>
                </a:ext>
              </a:extLst>
            </p:cNvPr>
            <p:cNvSpPr/>
            <p:nvPr/>
          </p:nvSpPr>
          <p:spPr>
            <a:xfrm>
              <a:off x="371444" y="4005104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1</a:t>
              </a:r>
            </a:p>
          </p:txBody>
        </p: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5D98DA8E-9F66-7BCF-CB0C-38C4F5490847}"/>
                </a:ext>
              </a:extLst>
            </p:cNvPr>
            <p:cNvGrpSpPr/>
            <p:nvPr/>
          </p:nvGrpSpPr>
          <p:grpSpPr>
            <a:xfrm>
              <a:off x="433418" y="3398803"/>
              <a:ext cx="11520000" cy="426225"/>
              <a:chOff x="433418" y="3398803"/>
              <a:chExt cx="11520000" cy="426225"/>
            </a:xfrm>
          </p:grpSpPr>
          <p:cxnSp>
            <p:nvCxnSpPr>
              <p:cNvPr id="65" name="Gerader Verbinder 5">
                <a:extLst>
                  <a:ext uri="{FF2B5EF4-FFF2-40B4-BE49-F238E27FC236}">
                    <a16:creationId xmlns:a16="http://schemas.microsoft.com/office/drawing/2014/main" id="{A73B4E9F-8B02-0E09-707D-890EE424C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418" y="3743877"/>
                <a:ext cx="1152000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r Verbinder 10">
                <a:extLst>
                  <a:ext uri="{FF2B5EF4-FFF2-40B4-BE49-F238E27FC236}">
                    <a16:creationId xmlns:a16="http://schemas.microsoft.com/office/drawing/2014/main" id="{CCBA02F2-854D-A0BD-3029-BA92262B2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78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11">
                <a:extLst>
                  <a:ext uri="{FF2B5EF4-FFF2-40B4-BE49-F238E27FC236}">
                    <a16:creationId xmlns:a16="http://schemas.microsoft.com/office/drawing/2014/main" id="{1E462C7E-5DDA-60F0-BEE1-838F05C898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00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12">
                <a:extLst>
                  <a:ext uri="{FF2B5EF4-FFF2-40B4-BE49-F238E27FC236}">
                    <a16:creationId xmlns:a16="http://schemas.microsoft.com/office/drawing/2014/main" id="{22156AD4-9B85-8DAF-8059-0BB8095B1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476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r Verbinder 15">
                <a:extLst>
                  <a:ext uri="{FF2B5EF4-FFF2-40B4-BE49-F238E27FC236}">
                    <a16:creationId xmlns:a16="http://schemas.microsoft.com/office/drawing/2014/main" id="{50A3DDF4-4428-A484-4487-0E30EB522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16">
                <a:extLst>
                  <a:ext uri="{FF2B5EF4-FFF2-40B4-BE49-F238E27FC236}">
                    <a16:creationId xmlns:a16="http://schemas.microsoft.com/office/drawing/2014/main" id="{11B02FF0-C2A2-2573-C25B-A8FDDA205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62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17">
                <a:extLst>
                  <a:ext uri="{FF2B5EF4-FFF2-40B4-BE49-F238E27FC236}">
                    <a16:creationId xmlns:a16="http://schemas.microsoft.com/office/drawing/2014/main" id="{CFCF8A11-88D7-F2B8-4295-B6AF7DF952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18">
                <a:extLst>
                  <a:ext uri="{FF2B5EF4-FFF2-40B4-BE49-F238E27FC236}">
                    <a16:creationId xmlns:a16="http://schemas.microsoft.com/office/drawing/2014/main" id="{F1A10A18-490B-8125-4A83-9ED314E02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393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r Verbinder 19">
                <a:extLst>
                  <a:ext uri="{FF2B5EF4-FFF2-40B4-BE49-F238E27FC236}">
                    <a16:creationId xmlns:a16="http://schemas.microsoft.com/office/drawing/2014/main" id="{58F4DC00-EBFB-8202-72AA-E092EB335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21">
                <a:extLst>
                  <a:ext uri="{FF2B5EF4-FFF2-40B4-BE49-F238E27FC236}">
                    <a16:creationId xmlns:a16="http://schemas.microsoft.com/office/drawing/2014/main" id="{2113D5F2-D8DF-20BF-772B-EFD328170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00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">
                <a:extLst>
                  <a:ext uri="{FF2B5EF4-FFF2-40B4-BE49-F238E27FC236}">
                    <a16:creationId xmlns:a16="http://schemas.microsoft.com/office/drawing/2014/main" id="{E9840FE1-32A6-4546-E703-84BF79020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431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15">
                <a:extLst>
                  <a:ext uri="{FF2B5EF4-FFF2-40B4-BE49-F238E27FC236}">
                    <a16:creationId xmlns:a16="http://schemas.microsoft.com/office/drawing/2014/main" id="{2FDFC2D0-970C-AD84-9770-EA54254F4D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08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Gerader Verbinder 16">
                <a:extLst>
                  <a:ext uri="{FF2B5EF4-FFF2-40B4-BE49-F238E27FC236}">
                    <a16:creationId xmlns:a16="http://schemas.microsoft.com/office/drawing/2014/main" id="{416A9997-C28E-FA33-94A9-3C726E98A8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Gerader Verbinder 17">
                <a:extLst>
                  <a:ext uri="{FF2B5EF4-FFF2-40B4-BE49-F238E27FC236}">
                    <a16:creationId xmlns:a16="http://schemas.microsoft.com/office/drawing/2014/main" id="{EDAA3392-41B8-FD0A-7421-D89290A881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Gerader Verbinder 18">
                <a:extLst>
                  <a:ext uri="{FF2B5EF4-FFF2-40B4-BE49-F238E27FC236}">
                    <a16:creationId xmlns:a16="http://schemas.microsoft.com/office/drawing/2014/main" id="{EF583AF5-54F6-3436-1F26-7393319515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Gerader Verbinder 19">
                <a:extLst>
                  <a:ext uri="{FF2B5EF4-FFF2-40B4-BE49-F238E27FC236}">
                    <a16:creationId xmlns:a16="http://schemas.microsoft.com/office/drawing/2014/main" id="{DEB66A95-569B-496D-E965-65E2BF9B9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838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Gerader Verbinder 21">
                <a:extLst>
                  <a:ext uri="{FF2B5EF4-FFF2-40B4-BE49-F238E27FC236}">
                    <a16:creationId xmlns:a16="http://schemas.microsoft.com/office/drawing/2014/main" id="{079A0867-6610-ADAD-68D4-FEF795FA89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654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Gerader Verbinder 21">
                <a:extLst>
                  <a:ext uri="{FF2B5EF4-FFF2-40B4-BE49-F238E27FC236}">
                    <a16:creationId xmlns:a16="http://schemas.microsoft.com/office/drawing/2014/main" id="{B68AFA6C-59F5-DF81-5429-48BC35E2D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061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feld 8">
                <a:extLst>
                  <a:ext uri="{FF2B5EF4-FFF2-40B4-BE49-F238E27FC236}">
                    <a16:creationId xmlns:a16="http://schemas.microsoft.com/office/drawing/2014/main" id="{B89626B8-D00D-E19C-3BD0-27D4E4A93CE7}"/>
                  </a:ext>
                </a:extLst>
              </p:cNvPr>
              <p:cNvSpPr txBox="1"/>
              <p:nvPr/>
            </p:nvSpPr>
            <p:spPr>
              <a:xfrm>
                <a:off x="11280576" y="3398803"/>
                <a:ext cx="576000" cy="2154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  <p:sp>
        <p:nvSpPr>
          <p:cNvPr id="160" name="TCR A">
            <a:extLst>
              <a:ext uri="{FF2B5EF4-FFF2-40B4-BE49-F238E27FC236}">
                <a16:creationId xmlns:a16="http://schemas.microsoft.com/office/drawing/2014/main" id="{7FD5AC19-7AE6-D9BF-C610-75413D538171}"/>
              </a:ext>
            </a:extLst>
          </p:cNvPr>
          <p:cNvSpPr/>
          <p:nvPr/>
        </p:nvSpPr>
        <p:spPr>
          <a:xfrm>
            <a:off x="7170750" y="3834821"/>
            <a:ext cx="237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</a:p>
        </p:txBody>
      </p:sp>
      <p:grpSp>
        <p:nvGrpSpPr>
          <p:cNvPr id="161" name="Gruppieren 51">
            <a:extLst>
              <a:ext uri="{FF2B5EF4-FFF2-40B4-BE49-F238E27FC236}">
                <a16:creationId xmlns:a16="http://schemas.microsoft.com/office/drawing/2014/main" id="{427AF8F3-711F-4B08-FAB8-34AD35D073CA}"/>
              </a:ext>
            </a:extLst>
          </p:cNvPr>
          <p:cNvGrpSpPr/>
          <p:nvPr/>
        </p:nvGrpSpPr>
        <p:grpSpPr>
          <a:xfrm>
            <a:off x="2423952" y="2924944"/>
            <a:ext cx="1224000" cy="3276052"/>
            <a:chOff x="2384788" y="2412367"/>
            <a:chExt cx="1224000" cy="3276052"/>
          </a:xfrm>
        </p:grpSpPr>
        <p:sp>
          <p:nvSpPr>
            <p:cNvPr id="162" name="Textfeld 32">
              <a:extLst>
                <a:ext uri="{FF2B5EF4-FFF2-40B4-BE49-F238E27FC236}">
                  <a16:creationId xmlns:a16="http://schemas.microsoft.com/office/drawing/2014/main" id="{1D97C6AB-ACA2-085D-BC67-F91C8799FC11}"/>
                </a:ext>
              </a:extLst>
            </p:cNvPr>
            <p:cNvSpPr txBox="1"/>
            <p:nvPr/>
          </p:nvSpPr>
          <p:spPr>
            <a:xfrm>
              <a:off x="2384788" y="2412367"/>
              <a:ext cx="1224000" cy="369332"/>
            </a:xfrm>
            <a:prstGeom prst="rect">
              <a:avLst/>
            </a:prstGeom>
            <a:solidFill>
              <a:srgbClr val="99E699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Path Offer O/D </a:t>
              </a: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Deadline </a:t>
              </a:r>
              <a:r>
                <a:rPr lang="en-NL" sz="1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3" name="Gerader Verbinder 39">
              <a:extLst>
                <a:ext uri="{FF2B5EF4-FFF2-40B4-BE49-F238E27FC236}">
                  <a16:creationId xmlns:a16="http://schemas.microsoft.com/office/drawing/2014/main" id="{3DAB36F2-977B-0C62-5F78-6B13D08E5B6C}"/>
                </a:ext>
              </a:extLst>
            </p:cNvPr>
            <p:cNvCxnSpPr>
              <a:cxnSpLocks/>
            </p:cNvCxnSpPr>
            <p:nvPr/>
          </p:nvCxnSpPr>
          <p:spPr>
            <a:xfrm>
              <a:off x="2996720" y="2880419"/>
              <a:ext cx="0" cy="280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uppieren 34">
            <a:extLst>
              <a:ext uri="{FF2B5EF4-FFF2-40B4-BE49-F238E27FC236}">
                <a16:creationId xmlns:a16="http://schemas.microsoft.com/office/drawing/2014/main" id="{FB83864A-B16F-BAFC-ADF8-5BACE2D5C680}"/>
              </a:ext>
            </a:extLst>
          </p:cNvPr>
          <p:cNvGrpSpPr/>
          <p:nvPr/>
        </p:nvGrpSpPr>
        <p:grpSpPr>
          <a:xfrm>
            <a:off x="1393540" y="5517296"/>
            <a:ext cx="5566820" cy="504000"/>
            <a:chOff x="1595676" y="4893440"/>
            <a:chExt cx="5566820" cy="504000"/>
          </a:xfrm>
        </p:grpSpPr>
        <p:cxnSp>
          <p:nvCxnSpPr>
            <p:cNvPr id="165" name="Gerade Verbindung mit Pfeil 44">
              <a:extLst>
                <a:ext uri="{FF2B5EF4-FFF2-40B4-BE49-F238E27FC236}">
                  <a16:creationId xmlns:a16="http://schemas.microsoft.com/office/drawing/2014/main" id="{C9D9F26A-8E0B-47BD-16A5-107FEA3B3DFB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4968651"/>
              <a:ext cx="3960000" cy="0"/>
            </a:xfrm>
            <a:prstGeom prst="straightConnector1">
              <a:avLst/>
            </a:prstGeom>
            <a:ln w="38100">
              <a:solidFill>
                <a:srgbClr val="99E6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Rechteck: abgerundete Ecken 47">
              <a:extLst>
                <a:ext uri="{FF2B5EF4-FFF2-40B4-BE49-F238E27FC236}">
                  <a16:creationId xmlns:a16="http://schemas.microsoft.com/office/drawing/2014/main" id="{FCA6919F-0A26-3CC3-CF49-34D143244317}"/>
                </a:ext>
              </a:extLst>
            </p:cNvPr>
            <p:cNvSpPr/>
            <p:nvPr/>
          </p:nvSpPr>
          <p:spPr>
            <a:xfrm>
              <a:off x="1595676" y="4893440"/>
              <a:ext cx="1584000" cy="504000"/>
            </a:xfrm>
            <a:prstGeom prst="roundRect">
              <a:avLst/>
            </a:prstGeom>
            <a:solidFill>
              <a:srgbClr val="33CC33">
                <a:alpha val="50196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1</a:t>
              </a:r>
            </a:p>
          </p:txBody>
        </p:sp>
      </p:grpSp>
      <p:grpSp>
        <p:nvGrpSpPr>
          <p:cNvPr id="167" name="Gruppieren 34">
            <a:extLst>
              <a:ext uri="{FF2B5EF4-FFF2-40B4-BE49-F238E27FC236}">
                <a16:creationId xmlns:a16="http://schemas.microsoft.com/office/drawing/2014/main" id="{95EAE2C8-830B-172C-C9E4-C6B84ECC0C47}"/>
              </a:ext>
            </a:extLst>
          </p:cNvPr>
          <p:cNvGrpSpPr/>
          <p:nvPr/>
        </p:nvGrpSpPr>
        <p:grpSpPr>
          <a:xfrm>
            <a:off x="1415704" y="4653200"/>
            <a:ext cx="5566820" cy="504000"/>
            <a:chOff x="1595676" y="4893440"/>
            <a:chExt cx="5566820" cy="504000"/>
          </a:xfrm>
        </p:grpSpPr>
        <p:cxnSp>
          <p:nvCxnSpPr>
            <p:cNvPr id="168" name="Gerade Verbindung mit Pfeil 44">
              <a:extLst>
                <a:ext uri="{FF2B5EF4-FFF2-40B4-BE49-F238E27FC236}">
                  <a16:creationId xmlns:a16="http://schemas.microsoft.com/office/drawing/2014/main" id="{0E4CDAF0-05B6-6933-0226-9A1F213B6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4968651"/>
              <a:ext cx="3960000" cy="0"/>
            </a:xfrm>
            <a:prstGeom prst="straightConnector1">
              <a:avLst/>
            </a:prstGeom>
            <a:ln w="38100">
              <a:solidFill>
                <a:srgbClr val="99E6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hteck: abgerundete Ecken 47">
              <a:extLst>
                <a:ext uri="{FF2B5EF4-FFF2-40B4-BE49-F238E27FC236}">
                  <a16:creationId xmlns:a16="http://schemas.microsoft.com/office/drawing/2014/main" id="{6A68FA50-4046-968F-B718-A88510FB547D}"/>
                </a:ext>
              </a:extLst>
            </p:cNvPr>
            <p:cNvSpPr/>
            <p:nvPr/>
          </p:nvSpPr>
          <p:spPr>
            <a:xfrm>
              <a:off x="1595676" y="4893440"/>
              <a:ext cx="1584000" cy="504000"/>
            </a:xfrm>
            <a:prstGeom prst="roundRect">
              <a:avLst/>
            </a:prstGeom>
            <a:solidFill>
              <a:srgbClr val="33CC33">
                <a:alpha val="50196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1</a:t>
              </a:r>
            </a:p>
          </p:txBody>
        </p:sp>
      </p:grpSp>
      <p:cxnSp>
        <p:nvCxnSpPr>
          <p:cNvPr id="170" name="Gerade Verbindung mit Pfeil 44">
            <a:extLst>
              <a:ext uri="{FF2B5EF4-FFF2-40B4-BE49-F238E27FC236}">
                <a16:creationId xmlns:a16="http://schemas.microsoft.com/office/drawing/2014/main" id="{7FDEF0E7-5E67-13B9-A7FE-80561B2400E4}"/>
              </a:ext>
            </a:extLst>
          </p:cNvPr>
          <p:cNvCxnSpPr>
            <a:cxnSpLocks/>
          </p:cNvCxnSpPr>
          <p:nvPr/>
        </p:nvCxnSpPr>
        <p:spPr>
          <a:xfrm>
            <a:off x="3022524" y="3864315"/>
            <a:ext cx="3960000" cy="0"/>
          </a:xfrm>
          <a:prstGeom prst="straightConnector1">
            <a:avLst/>
          </a:prstGeom>
          <a:ln w="38100">
            <a:solidFill>
              <a:srgbClr val="99E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echteck: abgerundete Ecken 47">
            <a:extLst>
              <a:ext uri="{FF2B5EF4-FFF2-40B4-BE49-F238E27FC236}">
                <a16:creationId xmlns:a16="http://schemas.microsoft.com/office/drawing/2014/main" id="{43FAE1AE-92CF-DA4F-50B4-B2109A6CB2BF}"/>
              </a:ext>
            </a:extLst>
          </p:cNvPr>
          <p:cNvSpPr/>
          <p:nvPr/>
        </p:nvSpPr>
        <p:spPr>
          <a:xfrm>
            <a:off x="1415704" y="3789104"/>
            <a:ext cx="1584000" cy="504000"/>
          </a:xfrm>
          <a:prstGeom prst="roundRect">
            <a:avLst/>
          </a:prstGeom>
          <a:solidFill>
            <a:srgbClr val="33CC33">
              <a:alpha val="5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Alteration</a:t>
            </a:r>
            <a:b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TTS 1</a:t>
            </a:r>
          </a:p>
        </p:txBody>
      </p:sp>
      <p:grpSp>
        <p:nvGrpSpPr>
          <p:cNvPr id="172" name="Gruppieren 51">
            <a:extLst>
              <a:ext uri="{FF2B5EF4-FFF2-40B4-BE49-F238E27FC236}">
                <a16:creationId xmlns:a16="http://schemas.microsoft.com/office/drawing/2014/main" id="{FD38AEC5-68A9-76E5-3961-D9DD9053A46F}"/>
              </a:ext>
            </a:extLst>
          </p:cNvPr>
          <p:cNvGrpSpPr/>
          <p:nvPr/>
        </p:nvGrpSpPr>
        <p:grpSpPr>
          <a:xfrm>
            <a:off x="4440264" y="2924944"/>
            <a:ext cx="1224000" cy="3276052"/>
            <a:chOff x="2370852" y="2218644"/>
            <a:chExt cx="1224000" cy="3276052"/>
          </a:xfrm>
          <a:solidFill>
            <a:srgbClr val="B2B2FF"/>
          </a:solidFill>
        </p:grpSpPr>
        <p:sp>
          <p:nvSpPr>
            <p:cNvPr id="173" name="Textfeld 32">
              <a:extLst>
                <a:ext uri="{FF2B5EF4-FFF2-40B4-BE49-F238E27FC236}">
                  <a16:creationId xmlns:a16="http://schemas.microsoft.com/office/drawing/2014/main" id="{97614334-B370-16BF-7385-370CEA064161}"/>
                </a:ext>
              </a:extLst>
            </p:cNvPr>
            <p:cNvSpPr txBox="1"/>
            <p:nvPr/>
          </p:nvSpPr>
          <p:spPr>
            <a:xfrm>
              <a:off x="2370852" y="2218644"/>
              <a:ext cx="1224000" cy="3693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Path Offer O/D </a:t>
              </a: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Deadline </a:t>
              </a:r>
              <a:r>
                <a:rPr lang="en-NL" sz="1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4" name="Gerader Verbinder 39">
              <a:extLst>
                <a:ext uri="{FF2B5EF4-FFF2-40B4-BE49-F238E27FC236}">
                  <a16:creationId xmlns:a16="http://schemas.microsoft.com/office/drawing/2014/main" id="{89024A3C-B7E5-3ED7-69D2-CB9444232D7E}"/>
                </a:ext>
              </a:extLst>
            </p:cNvPr>
            <p:cNvCxnSpPr>
              <a:cxnSpLocks/>
            </p:cNvCxnSpPr>
            <p:nvPr/>
          </p:nvCxnSpPr>
          <p:spPr>
            <a:xfrm>
              <a:off x="2982920" y="2686696"/>
              <a:ext cx="0" cy="28080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Gerade Verbindung mit Pfeil 44">
            <a:extLst>
              <a:ext uri="{FF2B5EF4-FFF2-40B4-BE49-F238E27FC236}">
                <a16:creationId xmlns:a16="http://schemas.microsoft.com/office/drawing/2014/main" id="{FE7ABAA6-2A76-D527-BC40-D7F47FC481A8}"/>
              </a:ext>
            </a:extLst>
          </p:cNvPr>
          <p:cNvCxnSpPr>
            <a:cxnSpLocks/>
          </p:cNvCxnSpPr>
          <p:nvPr/>
        </p:nvCxnSpPr>
        <p:spPr>
          <a:xfrm>
            <a:off x="5052772" y="4401108"/>
            <a:ext cx="3960000" cy="0"/>
          </a:xfrm>
          <a:prstGeom prst="straightConnector1">
            <a:avLst/>
          </a:prstGeom>
          <a:ln w="38100">
            <a:solidFill>
              <a:srgbClr val="B2B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hteck: abgerundete Ecken 47">
            <a:extLst>
              <a:ext uri="{FF2B5EF4-FFF2-40B4-BE49-F238E27FC236}">
                <a16:creationId xmlns:a16="http://schemas.microsoft.com/office/drawing/2014/main" id="{8C626473-E870-FDD0-4915-36CDD34C22A2}"/>
              </a:ext>
            </a:extLst>
          </p:cNvPr>
          <p:cNvSpPr/>
          <p:nvPr/>
        </p:nvSpPr>
        <p:spPr>
          <a:xfrm>
            <a:off x="3432152" y="4041116"/>
            <a:ext cx="1584000" cy="432000"/>
          </a:xfrm>
          <a:prstGeom prst="roundRect">
            <a:avLst/>
          </a:prstGeom>
          <a:solidFill>
            <a:srgbClr val="6666FF">
              <a:alpha val="49804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Alteration</a:t>
            </a:r>
            <a:b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TTS 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7" name="Gruppieren 34">
            <a:extLst>
              <a:ext uri="{FF2B5EF4-FFF2-40B4-BE49-F238E27FC236}">
                <a16:creationId xmlns:a16="http://schemas.microsoft.com/office/drawing/2014/main" id="{A2A600A3-6410-99BF-81BD-A90251AC9C78}"/>
              </a:ext>
            </a:extLst>
          </p:cNvPr>
          <p:cNvGrpSpPr/>
          <p:nvPr/>
        </p:nvGrpSpPr>
        <p:grpSpPr>
          <a:xfrm>
            <a:off x="3431928" y="4905212"/>
            <a:ext cx="5580620" cy="432000"/>
            <a:chOff x="1581876" y="4893440"/>
            <a:chExt cx="5580620" cy="432000"/>
          </a:xfrm>
        </p:grpSpPr>
        <p:cxnSp>
          <p:nvCxnSpPr>
            <p:cNvPr id="178" name="Gerade Verbindung mit Pfeil 44">
              <a:extLst>
                <a:ext uri="{FF2B5EF4-FFF2-40B4-BE49-F238E27FC236}">
                  <a16:creationId xmlns:a16="http://schemas.microsoft.com/office/drawing/2014/main" id="{6782AAAA-80DB-97E4-63C3-EDE4FA6C25BB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5253432"/>
              <a:ext cx="3960000" cy="0"/>
            </a:xfrm>
            <a:prstGeom prst="straightConnector1">
              <a:avLst/>
            </a:prstGeom>
            <a:ln w="38100">
              <a:solidFill>
                <a:srgbClr val="B2B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hteck: abgerundete Ecken 47">
              <a:extLst>
                <a:ext uri="{FF2B5EF4-FFF2-40B4-BE49-F238E27FC236}">
                  <a16:creationId xmlns:a16="http://schemas.microsoft.com/office/drawing/2014/main" id="{1AF66F82-A072-2C3C-78E8-34CB10B60F79}"/>
                </a:ext>
              </a:extLst>
            </p:cNvPr>
            <p:cNvSpPr/>
            <p:nvPr/>
          </p:nvSpPr>
          <p:spPr>
            <a:xfrm>
              <a:off x="1581876" y="4893440"/>
              <a:ext cx="1584000" cy="432000"/>
            </a:xfrm>
            <a:prstGeom prst="roundRect">
              <a:avLst/>
            </a:prstGeom>
            <a:solidFill>
              <a:srgbClr val="6666FF">
                <a:alpha val="49804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Gruppieren 34">
            <a:extLst>
              <a:ext uri="{FF2B5EF4-FFF2-40B4-BE49-F238E27FC236}">
                <a16:creationId xmlns:a16="http://schemas.microsoft.com/office/drawing/2014/main" id="{936A567C-9A5F-D3A8-4C4A-9F2EDD703C16}"/>
              </a:ext>
            </a:extLst>
          </p:cNvPr>
          <p:cNvGrpSpPr/>
          <p:nvPr/>
        </p:nvGrpSpPr>
        <p:grpSpPr>
          <a:xfrm>
            <a:off x="3431928" y="5769308"/>
            <a:ext cx="5580620" cy="432000"/>
            <a:chOff x="1581876" y="4962181"/>
            <a:chExt cx="5580620" cy="432000"/>
          </a:xfrm>
        </p:grpSpPr>
        <p:cxnSp>
          <p:nvCxnSpPr>
            <p:cNvPr id="181" name="Gerade Verbindung mit Pfeil 44">
              <a:extLst>
                <a:ext uri="{FF2B5EF4-FFF2-40B4-BE49-F238E27FC236}">
                  <a16:creationId xmlns:a16="http://schemas.microsoft.com/office/drawing/2014/main" id="{23F10B68-7EAA-41DD-B697-9B0678BEF3A6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5322173"/>
              <a:ext cx="3960000" cy="0"/>
            </a:xfrm>
            <a:prstGeom prst="straightConnector1">
              <a:avLst/>
            </a:prstGeom>
            <a:ln w="38100">
              <a:solidFill>
                <a:srgbClr val="B2B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hteck: abgerundete Ecken 47">
              <a:extLst>
                <a:ext uri="{FF2B5EF4-FFF2-40B4-BE49-F238E27FC236}">
                  <a16:creationId xmlns:a16="http://schemas.microsoft.com/office/drawing/2014/main" id="{83F4C9A9-F420-8754-D132-18450D493914}"/>
                </a:ext>
              </a:extLst>
            </p:cNvPr>
            <p:cNvSpPr/>
            <p:nvPr/>
          </p:nvSpPr>
          <p:spPr>
            <a:xfrm>
              <a:off x="1581876" y="4962181"/>
              <a:ext cx="1584000" cy="432000"/>
            </a:xfrm>
            <a:prstGeom prst="roundRect">
              <a:avLst/>
            </a:prstGeom>
            <a:solidFill>
              <a:srgbClr val="6666FF">
                <a:alpha val="49804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51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p"/>
      <p:bldP spid="53" grpId="0" animBg="1"/>
      <p:bldP spid="54" grpId="0" animBg="1"/>
      <p:bldP spid="55" grpId="0" animBg="1"/>
      <p:bldP spid="171" grpId="0" animBg="1"/>
      <p:bldP spid="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ADE47-EEBD-2AC4-F764-92C93D7D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5DCBD-7B11-A0EA-BEE2-E4BBC443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200" b="0" dirty="0"/>
              <a:t>TCRs in the Running TimeTable Phase</a:t>
            </a:r>
            <a:br>
              <a:rPr lang="en-GB" dirty="0"/>
            </a:br>
            <a:r>
              <a:rPr lang="en-GB" dirty="0"/>
              <a:t>Introducing a Frozen Zone stabilises the developed solutions</a:t>
            </a:r>
          </a:p>
        </p:txBody>
      </p:sp>
      <p:sp>
        <p:nvSpPr>
          <p:cNvPr id="77" name="Tijdelijke aanduiding voor inhoud 76">
            <a:extLst>
              <a:ext uri="{FF2B5EF4-FFF2-40B4-BE49-F238E27FC236}">
                <a16:creationId xmlns:a16="http://schemas.microsoft.com/office/drawing/2014/main" id="{8E4904B8-370E-EDA8-2E98-BBBBD928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GB" b="1" dirty="0"/>
              <a:t>Frozen Zone</a:t>
            </a:r>
            <a:r>
              <a:rPr lang="en-GB" dirty="0"/>
              <a:t>: Time in which no more changes to an already planned TCR or the planning of new TCRs </a:t>
            </a:r>
            <a:r>
              <a:rPr lang="en-GB" i="1" dirty="0"/>
              <a:t>with commercial impact </a:t>
            </a:r>
            <a:r>
              <a:rPr lang="en-GB" dirty="0"/>
              <a:t>are allowed</a:t>
            </a:r>
          </a:p>
          <a:p>
            <a:endParaRPr lang="en-GB" dirty="0"/>
          </a:p>
        </p:txBody>
      </p:sp>
      <p:sp>
        <p:nvSpPr>
          <p:cNvPr id="6" name="Rechteck: abgerundete Ecken 34">
            <a:extLst>
              <a:ext uri="{FF2B5EF4-FFF2-40B4-BE49-F238E27FC236}">
                <a16:creationId xmlns:a16="http://schemas.microsoft.com/office/drawing/2014/main" id="{59B7C34E-8D3E-2947-E2F0-31BA590D0A05}"/>
              </a:ext>
            </a:extLst>
          </p:cNvPr>
          <p:cNvSpPr/>
          <p:nvPr/>
        </p:nvSpPr>
        <p:spPr>
          <a:xfrm>
            <a:off x="9012548" y="3069320"/>
            <a:ext cx="2016000" cy="3240000"/>
          </a:xfrm>
          <a:prstGeom prst="roundRect">
            <a:avLst>
              <a:gd name="adj" fmla="val 8777"/>
            </a:avLst>
          </a:prstGeom>
          <a:solidFill>
            <a:srgbClr val="6666FF">
              <a:alpha val="50196"/>
            </a:srgb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36000" tIns="36000" rIns="36000" bIns="3600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4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Timetable Slice 2</a:t>
            </a:r>
            <a:endParaRPr kumimoji="0" lang="en-GB" sz="14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35">
            <a:extLst>
              <a:ext uri="{FF2B5EF4-FFF2-40B4-BE49-F238E27FC236}">
                <a16:creationId xmlns:a16="http://schemas.microsoft.com/office/drawing/2014/main" id="{E06CFA3F-427F-D452-4041-DE9AF17E56EC}"/>
              </a:ext>
            </a:extLst>
          </p:cNvPr>
          <p:cNvSpPr/>
          <p:nvPr/>
        </p:nvSpPr>
        <p:spPr>
          <a:xfrm>
            <a:off x="6996324" y="3069320"/>
            <a:ext cx="2016000" cy="3240000"/>
          </a:xfrm>
          <a:prstGeom prst="roundRect">
            <a:avLst>
              <a:gd name="adj" fmla="val 8893"/>
            </a:avLst>
          </a:prstGeom>
          <a:solidFill>
            <a:srgbClr val="33CC33">
              <a:alpha val="49804"/>
            </a:srgbClr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algn="ctr"/>
            <a:r>
              <a:rPr lang="en-NL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Timetable Slice 1</a:t>
            </a:r>
            <a:endParaRPr lang="en-GB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CR A">
            <a:extLst>
              <a:ext uri="{FF2B5EF4-FFF2-40B4-BE49-F238E27FC236}">
                <a16:creationId xmlns:a16="http://schemas.microsoft.com/office/drawing/2014/main" id="{98FA7DD3-D484-95A9-EF19-029E00FB27A5}"/>
              </a:ext>
            </a:extLst>
          </p:cNvPr>
          <p:cNvSpPr/>
          <p:nvPr/>
        </p:nvSpPr>
        <p:spPr>
          <a:xfrm>
            <a:off x="8398034" y="5562451"/>
            <a:ext cx="2524073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B</a:t>
            </a:r>
          </a:p>
        </p:txBody>
      </p:sp>
      <p:sp>
        <p:nvSpPr>
          <p:cNvPr id="9" name="TCR A">
            <a:extLst>
              <a:ext uri="{FF2B5EF4-FFF2-40B4-BE49-F238E27FC236}">
                <a16:creationId xmlns:a16="http://schemas.microsoft.com/office/drawing/2014/main" id="{72F22E7D-3C25-EF08-F81A-81F90BBC41E3}"/>
              </a:ext>
            </a:extLst>
          </p:cNvPr>
          <p:cNvSpPr/>
          <p:nvPr/>
        </p:nvSpPr>
        <p:spPr>
          <a:xfrm>
            <a:off x="8902100" y="4689140"/>
            <a:ext cx="75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C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3AD1A2D3-D811-63C5-0F8D-DF11F8F2090F}"/>
              </a:ext>
            </a:extLst>
          </p:cNvPr>
          <p:cNvGrpSpPr/>
          <p:nvPr/>
        </p:nvGrpSpPr>
        <p:grpSpPr>
          <a:xfrm>
            <a:off x="479817" y="3299950"/>
            <a:ext cx="11582054" cy="2694453"/>
            <a:chOff x="371364" y="3398803"/>
            <a:chExt cx="11582054" cy="2694453"/>
          </a:xfrm>
        </p:grpSpPr>
        <p:grpSp>
          <p:nvGrpSpPr>
            <p:cNvPr id="11" name="Gruppieren 3">
              <a:extLst>
                <a:ext uri="{FF2B5EF4-FFF2-40B4-BE49-F238E27FC236}">
                  <a16:creationId xmlns:a16="http://schemas.microsoft.com/office/drawing/2014/main" id="{CE2A17F5-C1DF-B511-2292-FE6F207C12C6}"/>
                </a:ext>
              </a:extLst>
            </p:cNvPr>
            <p:cNvGrpSpPr/>
            <p:nvPr/>
          </p:nvGrpSpPr>
          <p:grpSpPr>
            <a:xfrm>
              <a:off x="371364" y="5287405"/>
              <a:ext cx="11520000" cy="193827"/>
              <a:chOff x="273945" y="3851384"/>
              <a:chExt cx="11520000" cy="194027"/>
            </a:xfrm>
          </p:grpSpPr>
          <p:cxnSp>
            <p:nvCxnSpPr>
              <p:cNvPr id="63" name="Gerader Verbinder 4">
                <a:extLst>
                  <a:ext uri="{FF2B5EF4-FFF2-40B4-BE49-F238E27FC236}">
                    <a16:creationId xmlns:a16="http://schemas.microsoft.com/office/drawing/2014/main" id="{0EA8FDA0-9690-3BEF-62E0-A9F9F5D0BD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45411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feld 5">
                <a:extLst>
                  <a:ext uri="{FF2B5EF4-FFF2-40B4-BE49-F238E27FC236}">
                    <a16:creationId xmlns:a16="http://schemas.microsoft.com/office/drawing/2014/main" id="{40CBD440-183B-A770-A9C5-493F5616CA71}"/>
                  </a:ext>
                </a:extLst>
              </p:cNvPr>
              <p:cNvSpPr txBox="1"/>
              <p:nvPr/>
            </p:nvSpPr>
            <p:spPr>
              <a:xfrm>
                <a:off x="273945" y="3851384"/>
                <a:ext cx="864000" cy="16945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grpSp>
          <p:nvGrpSpPr>
            <p:cNvPr id="12" name="Gruppieren 3">
              <a:extLst>
                <a:ext uri="{FF2B5EF4-FFF2-40B4-BE49-F238E27FC236}">
                  <a16:creationId xmlns:a16="http://schemas.microsoft.com/office/drawing/2014/main" id="{7B013344-C83D-6967-E342-4D82CC230411}"/>
                </a:ext>
              </a:extLst>
            </p:cNvPr>
            <p:cNvGrpSpPr/>
            <p:nvPr/>
          </p:nvGrpSpPr>
          <p:grpSpPr>
            <a:xfrm>
              <a:off x="371364" y="4423289"/>
              <a:ext cx="11520000" cy="184681"/>
              <a:chOff x="273945" y="3853566"/>
              <a:chExt cx="11520000" cy="184871"/>
            </a:xfrm>
          </p:grpSpPr>
          <p:cxnSp>
            <p:nvCxnSpPr>
              <p:cNvPr id="61" name="Gerader Verbinder 4">
                <a:extLst>
                  <a:ext uri="{FF2B5EF4-FFF2-40B4-BE49-F238E27FC236}">
                    <a16:creationId xmlns:a16="http://schemas.microsoft.com/office/drawing/2014/main" id="{F75834A6-7B68-2A2B-A75F-8A11EFA3F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945" y="4038437"/>
                <a:ext cx="1152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feld 5">
                <a:extLst>
                  <a:ext uri="{FF2B5EF4-FFF2-40B4-BE49-F238E27FC236}">
                    <a16:creationId xmlns:a16="http://schemas.microsoft.com/office/drawing/2014/main" id="{2D1F9609-9778-6FAA-2AA0-226B162BF16B}"/>
                  </a:ext>
                </a:extLst>
              </p:cNvPr>
              <p:cNvSpPr txBox="1"/>
              <p:nvPr/>
            </p:nvSpPr>
            <p:spPr>
              <a:xfrm>
                <a:off x="273945" y="3853566"/>
                <a:ext cx="864000" cy="16945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GB" sz="1100" b="1">
                    <a:latin typeface="Arial" panose="020B0604020202020204" pitchFamily="34" charset="0"/>
                    <a:cs typeface="Arial" panose="020B0604020202020204" pitchFamily="34" charset="0"/>
                  </a:rPr>
                  <a:t>Border</a:t>
                </a:r>
              </a:p>
            </p:txBody>
          </p:sp>
        </p:grpSp>
        <p:sp>
          <p:nvSpPr>
            <p:cNvPr id="13" name="Rechteck 28">
              <a:extLst>
                <a:ext uri="{FF2B5EF4-FFF2-40B4-BE49-F238E27FC236}">
                  <a16:creationId xmlns:a16="http://schemas.microsoft.com/office/drawing/2014/main" id="{26551C67-6BA0-C5C1-ACF0-D515360DDEB5}"/>
                </a:ext>
              </a:extLst>
            </p:cNvPr>
            <p:cNvSpPr/>
            <p:nvPr/>
          </p:nvSpPr>
          <p:spPr>
            <a:xfrm>
              <a:off x="371364" y="4869160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2</a:t>
              </a:r>
            </a:p>
          </p:txBody>
        </p:sp>
        <p:sp>
          <p:nvSpPr>
            <p:cNvPr id="14" name="Rechteck 28">
              <a:extLst>
                <a:ext uri="{FF2B5EF4-FFF2-40B4-BE49-F238E27FC236}">
                  <a16:creationId xmlns:a16="http://schemas.microsoft.com/office/drawing/2014/main" id="{FC17D723-3E50-137C-6A49-9BC4BFD2FC3E}"/>
                </a:ext>
              </a:extLst>
            </p:cNvPr>
            <p:cNvSpPr/>
            <p:nvPr/>
          </p:nvSpPr>
          <p:spPr>
            <a:xfrm>
              <a:off x="371364" y="5733256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3</a:t>
              </a:r>
            </a:p>
          </p:txBody>
        </p:sp>
        <p:sp>
          <p:nvSpPr>
            <p:cNvPr id="15" name="Rechteck 28">
              <a:extLst>
                <a:ext uri="{FF2B5EF4-FFF2-40B4-BE49-F238E27FC236}">
                  <a16:creationId xmlns:a16="http://schemas.microsoft.com/office/drawing/2014/main" id="{B838BC55-4C4C-4877-E2C6-1F012F2BF698}"/>
                </a:ext>
              </a:extLst>
            </p:cNvPr>
            <p:cNvSpPr/>
            <p:nvPr/>
          </p:nvSpPr>
          <p:spPr>
            <a:xfrm>
              <a:off x="371444" y="4005104"/>
              <a:ext cx="720000" cy="360000"/>
            </a:xfrm>
            <a:prstGeom prst="rect">
              <a:avLst/>
            </a:prstGeom>
            <a:solidFill>
              <a:srgbClr val="E8E8E8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/>
            <a:lstStyle/>
            <a:p>
              <a:pPr algn="ctr">
                <a:defRPr/>
              </a:pPr>
              <a:r>
                <a:rPr lang="en-GB" sz="14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 1</a:t>
              </a:r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2A174E0A-59CC-5D31-558C-7B99A5FD60C5}"/>
                </a:ext>
              </a:extLst>
            </p:cNvPr>
            <p:cNvGrpSpPr/>
            <p:nvPr/>
          </p:nvGrpSpPr>
          <p:grpSpPr>
            <a:xfrm>
              <a:off x="433418" y="3398803"/>
              <a:ext cx="11520000" cy="426225"/>
              <a:chOff x="433418" y="3398803"/>
              <a:chExt cx="11520000" cy="426225"/>
            </a:xfrm>
          </p:grpSpPr>
          <p:cxnSp>
            <p:nvCxnSpPr>
              <p:cNvPr id="17" name="Gerader Verbinder 5">
                <a:extLst>
                  <a:ext uri="{FF2B5EF4-FFF2-40B4-BE49-F238E27FC236}">
                    <a16:creationId xmlns:a16="http://schemas.microsoft.com/office/drawing/2014/main" id="{814DFA5D-EA7B-8CD3-5A0D-35B9C5CD8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418" y="3743877"/>
                <a:ext cx="11520000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10">
                <a:extLst>
                  <a:ext uri="{FF2B5EF4-FFF2-40B4-BE49-F238E27FC236}">
                    <a16:creationId xmlns:a16="http://schemas.microsoft.com/office/drawing/2014/main" id="{D45DEF92-9658-E40D-8BF6-5E528D348D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78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1">
                <a:extLst>
                  <a:ext uri="{FF2B5EF4-FFF2-40B4-BE49-F238E27FC236}">
                    <a16:creationId xmlns:a16="http://schemas.microsoft.com/office/drawing/2014/main" id="{71D54D6F-6A83-5F0F-CC35-013E2C2631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5400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2">
                <a:extLst>
                  <a:ext uri="{FF2B5EF4-FFF2-40B4-BE49-F238E27FC236}">
                    <a16:creationId xmlns:a16="http://schemas.microsoft.com/office/drawing/2014/main" id="{EF92C77F-FD37-0B5F-ED6F-10D83C3B46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9476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15">
                <a:extLst>
                  <a:ext uri="{FF2B5EF4-FFF2-40B4-BE49-F238E27FC236}">
                    <a16:creationId xmlns:a16="http://schemas.microsoft.com/office/drawing/2014/main" id="{DC5B60A7-3B85-E156-12B9-1379543D0C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3552" y="3681177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16">
                <a:extLst>
                  <a:ext uri="{FF2B5EF4-FFF2-40B4-BE49-F238E27FC236}">
                    <a16:creationId xmlns:a16="http://schemas.microsoft.com/office/drawing/2014/main" id="{86AF18EF-4797-0329-D806-8AE4BCC2C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762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17">
                <a:extLst>
                  <a:ext uri="{FF2B5EF4-FFF2-40B4-BE49-F238E27FC236}">
                    <a16:creationId xmlns:a16="http://schemas.microsoft.com/office/drawing/2014/main" id="{6131500F-2690-329E-8A3B-9588E776F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170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18">
                <a:extLst>
                  <a:ext uri="{FF2B5EF4-FFF2-40B4-BE49-F238E27FC236}">
                    <a16:creationId xmlns:a16="http://schemas.microsoft.com/office/drawing/2014/main" id="{C486AEAE-7D90-1703-74AB-BDB61BF59C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393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19">
                <a:extLst>
                  <a:ext uri="{FF2B5EF4-FFF2-40B4-BE49-F238E27FC236}">
                    <a16:creationId xmlns:a16="http://schemas.microsoft.com/office/drawing/2014/main" id="{9E54D91D-A3A5-454C-F9E6-AE4C29649E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1">
                <a:extLst>
                  <a:ext uri="{FF2B5EF4-FFF2-40B4-BE49-F238E27FC236}">
                    <a16:creationId xmlns:a16="http://schemas.microsoft.com/office/drawing/2014/main" id="{A99A9FCA-AD09-3231-6866-33AF0393EE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00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7">
                <a:extLst>
                  <a:ext uri="{FF2B5EF4-FFF2-40B4-BE49-F238E27FC236}">
                    <a16:creationId xmlns:a16="http://schemas.microsoft.com/office/drawing/2014/main" id="{A2136B57-809E-3EB3-2E37-BF64862BE3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4312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15">
                <a:extLst>
                  <a:ext uri="{FF2B5EF4-FFF2-40B4-BE49-F238E27FC236}">
                    <a16:creationId xmlns:a16="http://schemas.microsoft.com/office/drawing/2014/main" id="{13243651-32A2-B967-74EF-023B06B71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208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16">
                <a:extLst>
                  <a:ext uri="{FF2B5EF4-FFF2-40B4-BE49-F238E27FC236}">
                    <a16:creationId xmlns:a16="http://schemas.microsoft.com/office/drawing/2014/main" id="{605CE0B4-ADBB-B5C9-353A-87BE93169A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616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17">
                <a:extLst>
                  <a:ext uri="{FF2B5EF4-FFF2-40B4-BE49-F238E27FC236}">
                    <a16:creationId xmlns:a16="http://schemas.microsoft.com/office/drawing/2014/main" id="{987F9318-A21D-3178-37DC-9070E68B26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023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r Verbinder 18">
                <a:extLst>
                  <a:ext uri="{FF2B5EF4-FFF2-40B4-BE49-F238E27FC236}">
                    <a16:creationId xmlns:a16="http://schemas.microsoft.com/office/drawing/2014/main" id="{D5E7AFA7-E400-53B8-E45D-27C4DBFC1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72464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19">
                <a:extLst>
                  <a:ext uri="{FF2B5EF4-FFF2-40B4-BE49-F238E27FC236}">
                    <a16:creationId xmlns:a16="http://schemas.microsoft.com/office/drawing/2014/main" id="{013A8CD9-1418-CEC3-4ACE-1765AC1AA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88388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21">
                <a:extLst>
                  <a:ext uri="{FF2B5EF4-FFF2-40B4-BE49-F238E27FC236}">
                    <a16:creationId xmlns:a16="http://schemas.microsoft.com/office/drawing/2014/main" id="{DC4DC6A9-A65F-1072-0743-985379FDB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6540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21">
                <a:extLst>
                  <a:ext uri="{FF2B5EF4-FFF2-40B4-BE49-F238E27FC236}">
                    <a16:creationId xmlns:a16="http://schemas.microsoft.com/office/drawing/2014/main" id="{AD72B13B-06AC-C896-412B-134C26804A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40616" y="3671869"/>
                <a:ext cx="0" cy="1438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feld 8">
                <a:extLst>
                  <a:ext uri="{FF2B5EF4-FFF2-40B4-BE49-F238E27FC236}">
                    <a16:creationId xmlns:a16="http://schemas.microsoft.com/office/drawing/2014/main" id="{B504AE1A-0564-CF1E-DE25-405C9361A231}"/>
                  </a:ext>
                </a:extLst>
              </p:cNvPr>
              <p:cNvSpPr txBox="1"/>
              <p:nvPr/>
            </p:nvSpPr>
            <p:spPr>
              <a:xfrm>
                <a:off x="11280576" y="3398803"/>
                <a:ext cx="576000" cy="2154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</a:p>
            </p:txBody>
          </p:sp>
        </p:grpSp>
      </p:grpSp>
      <p:sp>
        <p:nvSpPr>
          <p:cNvPr id="65" name="TCR A">
            <a:extLst>
              <a:ext uri="{FF2B5EF4-FFF2-40B4-BE49-F238E27FC236}">
                <a16:creationId xmlns:a16="http://schemas.microsoft.com/office/drawing/2014/main" id="{5DD81D9D-C411-2B15-B63C-A75C0BD0D0EA}"/>
              </a:ext>
            </a:extLst>
          </p:cNvPr>
          <p:cNvSpPr/>
          <p:nvPr/>
        </p:nvSpPr>
        <p:spPr>
          <a:xfrm>
            <a:off x="7170750" y="3834821"/>
            <a:ext cx="2376000" cy="504000"/>
          </a:xfrm>
          <a:prstGeom prst="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 A</a:t>
            </a:r>
          </a:p>
        </p:txBody>
      </p:sp>
      <p:grpSp>
        <p:nvGrpSpPr>
          <p:cNvPr id="66" name="Gruppieren 51">
            <a:extLst>
              <a:ext uri="{FF2B5EF4-FFF2-40B4-BE49-F238E27FC236}">
                <a16:creationId xmlns:a16="http://schemas.microsoft.com/office/drawing/2014/main" id="{59CF5099-E7A1-A850-D0E7-888CE710B5CC}"/>
              </a:ext>
            </a:extLst>
          </p:cNvPr>
          <p:cNvGrpSpPr/>
          <p:nvPr/>
        </p:nvGrpSpPr>
        <p:grpSpPr>
          <a:xfrm>
            <a:off x="2423952" y="2924944"/>
            <a:ext cx="1224000" cy="3276052"/>
            <a:chOff x="2384788" y="2412367"/>
            <a:chExt cx="1224000" cy="3276052"/>
          </a:xfrm>
        </p:grpSpPr>
        <p:sp>
          <p:nvSpPr>
            <p:cNvPr id="67" name="Textfeld 32">
              <a:extLst>
                <a:ext uri="{FF2B5EF4-FFF2-40B4-BE49-F238E27FC236}">
                  <a16:creationId xmlns:a16="http://schemas.microsoft.com/office/drawing/2014/main" id="{F7C6EE89-FDF4-DCBC-D792-BB64D3887117}"/>
                </a:ext>
              </a:extLst>
            </p:cNvPr>
            <p:cNvSpPr txBox="1"/>
            <p:nvPr/>
          </p:nvSpPr>
          <p:spPr>
            <a:xfrm>
              <a:off x="2384788" y="2412367"/>
              <a:ext cx="1224000" cy="369332"/>
            </a:xfrm>
            <a:prstGeom prst="rect">
              <a:avLst/>
            </a:prstGeom>
            <a:solidFill>
              <a:srgbClr val="99E699"/>
            </a:solidFill>
            <a:ln w="63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Path Offer O/D </a:t>
              </a: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Deadline </a:t>
              </a:r>
              <a:r>
                <a:rPr lang="en-NL" sz="1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8" name="Gerader Verbinder 39">
              <a:extLst>
                <a:ext uri="{FF2B5EF4-FFF2-40B4-BE49-F238E27FC236}">
                  <a16:creationId xmlns:a16="http://schemas.microsoft.com/office/drawing/2014/main" id="{ED327BB3-709F-1551-B3C5-DE45995DCEBF}"/>
                </a:ext>
              </a:extLst>
            </p:cNvPr>
            <p:cNvCxnSpPr>
              <a:cxnSpLocks/>
            </p:cNvCxnSpPr>
            <p:nvPr/>
          </p:nvCxnSpPr>
          <p:spPr>
            <a:xfrm>
              <a:off x="2996720" y="2880419"/>
              <a:ext cx="0" cy="280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ieren 34">
            <a:extLst>
              <a:ext uri="{FF2B5EF4-FFF2-40B4-BE49-F238E27FC236}">
                <a16:creationId xmlns:a16="http://schemas.microsoft.com/office/drawing/2014/main" id="{0ADD4103-1DF6-86A8-B0ED-77BFFA144F1D}"/>
              </a:ext>
            </a:extLst>
          </p:cNvPr>
          <p:cNvGrpSpPr/>
          <p:nvPr/>
        </p:nvGrpSpPr>
        <p:grpSpPr>
          <a:xfrm>
            <a:off x="1393540" y="5517296"/>
            <a:ext cx="5566820" cy="504000"/>
            <a:chOff x="1595676" y="4893440"/>
            <a:chExt cx="5566820" cy="504000"/>
          </a:xfrm>
        </p:grpSpPr>
        <p:cxnSp>
          <p:nvCxnSpPr>
            <p:cNvPr id="70" name="Gerade Verbindung mit Pfeil 44">
              <a:extLst>
                <a:ext uri="{FF2B5EF4-FFF2-40B4-BE49-F238E27FC236}">
                  <a16:creationId xmlns:a16="http://schemas.microsoft.com/office/drawing/2014/main" id="{E4C3AFB7-2F78-B310-B1E2-7B61B8C9193E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4968651"/>
              <a:ext cx="3960000" cy="0"/>
            </a:xfrm>
            <a:prstGeom prst="straightConnector1">
              <a:avLst/>
            </a:prstGeom>
            <a:ln w="38100">
              <a:solidFill>
                <a:srgbClr val="99E6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hteck: abgerundete Ecken 47">
              <a:extLst>
                <a:ext uri="{FF2B5EF4-FFF2-40B4-BE49-F238E27FC236}">
                  <a16:creationId xmlns:a16="http://schemas.microsoft.com/office/drawing/2014/main" id="{0D131462-4A93-0E3C-36C3-193ADEFE1A06}"/>
                </a:ext>
              </a:extLst>
            </p:cNvPr>
            <p:cNvSpPr/>
            <p:nvPr/>
          </p:nvSpPr>
          <p:spPr>
            <a:xfrm>
              <a:off x="1595676" y="4893440"/>
              <a:ext cx="1584000" cy="504000"/>
            </a:xfrm>
            <a:prstGeom prst="roundRect">
              <a:avLst/>
            </a:prstGeom>
            <a:solidFill>
              <a:srgbClr val="33CC33">
                <a:alpha val="50196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1</a:t>
              </a:r>
            </a:p>
          </p:txBody>
        </p:sp>
      </p:grpSp>
      <p:grpSp>
        <p:nvGrpSpPr>
          <p:cNvPr id="72" name="Gruppieren 34">
            <a:extLst>
              <a:ext uri="{FF2B5EF4-FFF2-40B4-BE49-F238E27FC236}">
                <a16:creationId xmlns:a16="http://schemas.microsoft.com/office/drawing/2014/main" id="{01428DA3-15B6-245B-ED04-E6962B87CA54}"/>
              </a:ext>
            </a:extLst>
          </p:cNvPr>
          <p:cNvGrpSpPr/>
          <p:nvPr/>
        </p:nvGrpSpPr>
        <p:grpSpPr>
          <a:xfrm>
            <a:off x="1415704" y="4653200"/>
            <a:ext cx="5566820" cy="504000"/>
            <a:chOff x="1595676" y="4893440"/>
            <a:chExt cx="5566820" cy="504000"/>
          </a:xfrm>
        </p:grpSpPr>
        <p:cxnSp>
          <p:nvCxnSpPr>
            <p:cNvPr id="73" name="Gerade Verbindung mit Pfeil 44">
              <a:extLst>
                <a:ext uri="{FF2B5EF4-FFF2-40B4-BE49-F238E27FC236}">
                  <a16:creationId xmlns:a16="http://schemas.microsoft.com/office/drawing/2014/main" id="{270AF3C4-3DB4-3E4A-FD64-D74EA989697F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4968651"/>
              <a:ext cx="3960000" cy="0"/>
            </a:xfrm>
            <a:prstGeom prst="straightConnector1">
              <a:avLst/>
            </a:prstGeom>
            <a:ln w="38100">
              <a:solidFill>
                <a:srgbClr val="99E699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hteck: abgerundete Ecken 47">
              <a:extLst>
                <a:ext uri="{FF2B5EF4-FFF2-40B4-BE49-F238E27FC236}">
                  <a16:creationId xmlns:a16="http://schemas.microsoft.com/office/drawing/2014/main" id="{54E6B7A5-FF70-DAB4-FB03-CFAACE25C933}"/>
                </a:ext>
              </a:extLst>
            </p:cNvPr>
            <p:cNvSpPr/>
            <p:nvPr/>
          </p:nvSpPr>
          <p:spPr>
            <a:xfrm>
              <a:off x="1595676" y="4893440"/>
              <a:ext cx="1584000" cy="504000"/>
            </a:xfrm>
            <a:prstGeom prst="roundRect">
              <a:avLst/>
            </a:prstGeom>
            <a:solidFill>
              <a:srgbClr val="33CC33">
                <a:alpha val="50196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1</a:t>
              </a:r>
            </a:p>
          </p:txBody>
        </p:sp>
      </p:grpSp>
      <p:cxnSp>
        <p:nvCxnSpPr>
          <p:cNvPr id="75" name="Gerade Verbindung mit Pfeil 44">
            <a:extLst>
              <a:ext uri="{FF2B5EF4-FFF2-40B4-BE49-F238E27FC236}">
                <a16:creationId xmlns:a16="http://schemas.microsoft.com/office/drawing/2014/main" id="{64EA722D-6779-0184-21A4-400AB963EC3E}"/>
              </a:ext>
            </a:extLst>
          </p:cNvPr>
          <p:cNvCxnSpPr>
            <a:cxnSpLocks/>
          </p:cNvCxnSpPr>
          <p:nvPr/>
        </p:nvCxnSpPr>
        <p:spPr>
          <a:xfrm>
            <a:off x="3022524" y="3864315"/>
            <a:ext cx="3960000" cy="0"/>
          </a:xfrm>
          <a:prstGeom prst="straightConnector1">
            <a:avLst/>
          </a:prstGeom>
          <a:ln w="38100">
            <a:solidFill>
              <a:srgbClr val="99E6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hteck: abgerundete Ecken 47">
            <a:extLst>
              <a:ext uri="{FF2B5EF4-FFF2-40B4-BE49-F238E27FC236}">
                <a16:creationId xmlns:a16="http://schemas.microsoft.com/office/drawing/2014/main" id="{EA862FA6-498A-F61F-D3B6-8E85AD1F2F45}"/>
              </a:ext>
            </a:extLst>
          </p:cNvPr>
          <p:cNvSpPr/>
          <p:nvPr/>
        </p:nvSpPr>
        <p:spPr>
          <a:xfrm>
            <a:off x="1415704" y="3789104"/>
            <a:ext cx="1584000" cy="504000"/>
          </a:xfrm>
          <a:prstGeom prst="roundRect">
            <a:avLst/>
          </a:prstGeom>
          <a:solidFill>
            <a:srgbClr val="33CC33">
              <a:alpha val="5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Alteration</a:t>
            </a:r>
            <a:b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TTS 1</a:t>
            </a:r>
          </a:p>
        </p:txBody>
      </p:sp>
      <p:grpSp>
        <p:nvGrpSpPr>
          <p:cNvPr id="78" name="Gruppieren 51">
            <a:extLst>
              <a:ext uri="{FF2B5EF4-FFF2-40B4-BE49-F238E27FC236}">
                <a16:creationId xmlns:a16="http://schemas.microsoft.com/office/drawing/2014/main" id="{DDEF97A0-9375-AEA5-BF50-3A3FF5B56168}"/>
              </a:ext>
            </a:extLst>
          </p:cNvPr>
          <p:cNvGrpSpPr/>
          <p:nvPr/>
        </p:nvGrpSpPr>
        <p:grpSpPr>
          <a:xfrm>
            <a:off x="4440264" y="2924944"/>
            <a:ext cx="1224000" cy="3276052"/>
            <a:chOff x="2370852" y="2218644"/>
            <a:chExt cx="1224000" cy="3276052"/>
          </a:xfrm>
          <a:solidFill>
            <a:srgbClr val="B2B2FF"/>
          </a:solidFill>
        </p:grpSpPr>
        <p:sp>
          <p:nvSpPr>
            <p:cNvPr id="79" name="Textfeld 32">
              <a:extLst>
                <a:ext uri="{FF2B5EF4-FFF2-40B4-BE49-F238E27FC236}">
                  <a16:creationId xmlns:a16="http://schemas.microsoft.com/office/drawing/2014/main" id="{4C5E4902-087C-3E53-E2CC-75DEA26B4210}"/>
                </a:ext>
              </a:extLst>
            </p:cNvPr>
            <p:cNvSpPr txBox="1"/>
            <p:nvPr/>
          </p:nvSpPr>
          <p:spPr>
            <a:xfrm>
              <a:off x="2370852" y="2218644"/>
              <a:ext cx="1224000" cy="369332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200">
                  <a:latin typeface="Arial" panose="020B0604020202020204" pitchFamily="34" charset="0"/>
                  <a:cs typeface="Arial" panose="020B0604020202020204" pitchFamily="34" charset="0"/>
                </a:rPr>
                <a:t>Path Offer O/D </a:t>
              </a:r>
            </a:p>
            <a:p>
              <a:pPr algn="ctr"/>
              <a:r>
                <a:rPr lang="en-GB" sz="1200" b="1">
                  <a:latin typeface="Arial" panose="020B0604020202020204" pitchFamily="34" charset="0"/>
                  <a:cs typeface="Arial" panose="020B0604020202020204" pitchFamily="34" charset="0"/>
                </a:rPr>
                <a:t>Deadline </a:t>
              </a:r>
              <a:r>
                <a:rPr lang="en-NL" sz="1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Gerader Verbinder 39">
              <a:extLst>
                <a:ext uri="{FF2B5EF4-FFF2-40B4-BE49-F238E27FC236}">
                  <a16:creationId xmlns:a16="http://schemas.microsoft.com/office/drawing/2014/main" id="{4BCF7E4D-8D96-EFA9-F860-0A0C519ED336}"/>
                </a:ext>
              </a:extLst>
            </p:cNvPr>
            <p:cNvCxnSpPr>
              <a:cxnSpLocks/>
            </p:cNvCxnSpPr>
            <p:nvPr/>
          </p:nvCxnSpPr>
          <p:spPr>
            <a:xfrm>
              <a:off x="2982920" y="2686696"/>
              <a:ext cx="0" cy="280800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Gerade Verbindung mit Pfeil 44">
            <a:extLst>
              <a:ext uri="{FF2B5EF4-FFF2-40B4-BE49-F238E27FC236}">
                <a16:creationId xmlns:a16="http://schemas.microsoft.com/office/drawing/2014/main" id="{1E3CF3ED-2D60-2424-54DB-89A5B226BCA9}"/>
              </a:ext>
            </a:extLst>
          </p:cNvPr>
          <p:cNvCxnSpPr>
            <a:cxnSpLocks/>
          </p:cNvCxnSpPr>
          <p:nvPr/>
        </p:nvCxnSpPr>
        <p:spPr>
          <a:xfrm>
            <a:off x="5052772" y="4401108"/>
            <a:ext cx="3960000" cy="0"/>
          </a:xfrm>
          <a:prstGeom prst="straightConnector1">
            <a:avLst/>
          </a:prstGeom>
          <a:ln w="38100">
            <a:solidFill>
              <a:srgbClr val="B2B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hteck: abgerundete Ecken 47">
            <a:extLst>
              <a:ext uri="{FF2B5EF4-FFF2-40B4-BE49-F238E27FC236}">
                <a16:creationId xmlns:a16="http://schemas.microsoft.com/office/drawing/2014/main" id="{0E95EDE4-E98D-B8DB-D928-C08112F6661D}"/>
              </a:ext>
            </a:extLst>
          </p:cNvPr>
          <p:cNvSpPr/>
          <p:nvPr/>
        </p:nvSpPr>
        <p:spPr>
          <a:xfrm>
            <a:off x="3432152" y="4041116"/>
            <a:ext cx="1584000" cy="432000"/>
          </a:xfrm>
          <a:prstGeom prst="roundRect">
            <a:avLst/>
          </a:prstGeom>
          <a:solidFill>
            <a:srgbClr val="6666FF">
              <a:alpha val="49804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Alteration</a:t>
            </a:r>
            <a:b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TTS </a:t>
            </a:r>
            <a:r>
              <a:rPr lang="en-NL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uppieren 34">
            <a:extLst>
              <a:ext uri="{FF2B5EF4-FFF2-40B4-BE49-F238E27FC236}">
                <a16:creationId xmlns:a16="http://schemas.microsoft.com/office/drawing/2014/main" id="{714EE50D-F2BD-0008-D7AE-B37F8FED7C81}"/>
              </a:ext>
            </a:extLst>
          </p:cNvPr>
          <p:cNvGrpSpPr/>
          <p:nvPr/>
        </p:nvGrpSpPr>
        <p:grpSpPr>
          <a:xfrm>
            <a:off x="3431928" y="4905212"/>
            <a:ext cx="5580620" cy="432000"/>
            <a:chOff x="1581876" y="4893440"/>
            <a:chExt cx="5580620" cy="432000"/>
          </a:xfrm>
        </p:grpSpPr>
        <p:cxnSp>
          <p:nvCxnSpPr>
            <p:cNvPr id="85" name="Gerade Verbindung mit Pfeil 44">
              <a:extLst>
                <a:ext uri="{FF2B5EF4-FFF2-40B4-BE49-F238E27FC236}">
                  <a16:creationId xmlns:a16="http://schemas.microsoft.com/office/drawing/2014/main" id="{BB1CFB60-4787-A52D-C026-9623F6352373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5253432"/>
              <a:ext cx="3960000" cy="0"/>
            </a:xfrm>
            <a:prstGeom prst="straightConnector1">
              <a:avLst/>
            </a:prstGeom>
            <a:ln w="38100">
              <a:solidFill>
                <a:srgbClr val="B2B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hteck: abgerundete Ecken 47">
              <a:extLst>
                <a:ext uri="{FF2B5EF4-FFF2-40B4-BE49-F238E27FC236}">
                  <a16:creationId xmlns:a16="http://schemas.microsoft.com/office/drawing/2014/main" id="{74E8BE25-4093-D19A-1640-C628E98FC858}"/>
                </a:ext>
              </a:extLst>
            </p:cNvPr>
            <p:cNvSpPr/>
            <p:nvPr/>
          </p:nvSpPr>
          <p:spPr>
            <a:xfrm>
              <a:off x="1581876" y="4893440"/>
              <a:ext cx="1584000" cy="432000"/>
            </a:xfrm>
            <a:prstGeom prst="roundRect">
              <a:avLst/>
            </a:prstGeom>
            <a:solidFill>
              <a:srgbClr val="6666FF">
                <a:alpha val="49804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uppieren 34">
            <a:extLst>
              <a:ext uri="{FF2B5EF4-FFF2-40B4-BE49-F238E27FC236}">
                <a16:creationId xmlns:a16="http://schemas.microsoft.com/office/drawing/2014/main" id="{FBE67F1F-4A88-1EAA-507E-C3BC0583097E}"/>
              </a:ext>
            </a:extLst>
          </p:cNvPr>
          <p:cNvGrpSpPr/>
          <p:nvPr/>
        </p:nvGrpSpPr>
        <p:grpSpPr>
          <a:xfrm>
            <a:off x="3431928" y="5769308"/>
            <a:ext cx="5580620" cy="432000"/>
            <a:chOff x="1581876" y="4962181"/>
            <a:chExt cx="5580620" cy="432000"/>
          </a:xfrm>
        </p:grpSpPr>
        <p:cxnSp>
          <p:nvCxnSpPr>
            <p:cNvPr id="91" name="Gerade Verbindung mit Pfeil 44">
              <a:extLst>
                <a:ext uri="{FF2B5EF4-FFF2-40B4-BE49-F238E27FC236}">
                  <a16:creationId xmlns:a16="http://schemas.microsoft.com/office/drawing/2014/main" id="{3D3E54A2-7290-A39A-470E-A34AD27BA33D}"/>
                </a:ext>
              </a:extLst>
            </p:cNvPr>
            <p:cNvCxnSpPr>
              <a:cxnSpLocks/>
            </p:cNvCxnSpPr>
            <p:nvPr/>
          </p:nvCxnSpPr>
          <p:spPr>
            <a:xfrm>
              <a:off x="3202496" y="5322173"/>
              <a:ext cx="3960000" cy="0"/>
            </a:xfrm>
            <a:prstGeom prst="straightConnector1">
              <a:avLst/>
            </a:prstGeom>
            <a:ln w="38100">
              <a:solidFill>
                <a:srgbClr val="B2B2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hteck: abgerundete Ecken 47">
              <a:extLst>
                <a:ext uri="{FF2B5EF4-FFF2-40B4-BE49-F238E27FC236}">
                  <a16:creationId xmlns:a16="http://schemas.microsoft.com/office/drawing/2014/main" id="{4F2D3055-5BD5-D216-6B84-B9D5EB3B030E}"/>
                </a:ext>
              </a:extLst>
            </p:cNvPr>
            <p:cNvSpPr/>
            <p:nvPr/>
          </p:nvSpPr>
          <p:spPr>
            <a:xfrm>
              <a:off x="1581876" y="4962181"/>
              <a:ext cx="1584000" cy="432000"/>
            </a:xfrm>
            <a:prstGeom prst="roundRect">
              <a:avLst/>
            </a:prstGeom>
            <a:solidFill>
              <a:srgbClr val="6666FF">
                <a:alpha val="49804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 Alteration</a:t>
              </a:r>
              <a:b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TTS </a:t>
              </a:r>
              <a:r>
                <a:rPr lang="en-NL" sz="1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Rechthoek 92">
            <a:extLst>
              <a:ext uri="{FF2B5EF4-FFF2-40B4-BE49-F238E27FC236}">
                <a16:creationId xmlns:a16="http://schemas.microsoft.com/office/drawing/2014/main" id="{977B0452-3EA1-2A9F-8A39-EDEC19EA74AE}"/>
              </a:ext>
            </a:extLst>
          </p:cNvPr>
          <p:cNvSpPr/>
          <p:nvPr/>
        </p:nvSpPr>
        <p:spPr>
          <a:xfrm>
            <a:off x="119336" y="2708920"/>
            <a:ext cx="11953328" cy="3708412"/>
          </a:xfrm>
          <a:prstGeom prst="rect">
            <a:avLst/>
          </a:prstGeom>
          <a:solidFill>
            <a:schemeClr val="bg1">
              <a:alpha val="5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" name="Rechteck: abgerundete Ecken 55">
            <a:extLst>
              <a:ext uri="{FF2B5EF4-FFF2-40B4-BE49-F238E27FC236}">
                <a16:creationId xmlns:a16="http://schemas.microsoft.com/office/drawing/2014/main" id="{8028CF7E-7ADE-1F3B-5B2C-22F953BD19A8}"/>
              </a:ext>
            </a:extLst>
          </p:cNvPr>
          <p:cNvSpPr/>
          <p:nvPr/>
        </p:nvSpPr>
        <p:spPr>
          <a:xfrm>
            <a:off x="1415480" y="3443734"/>
            <a:ext cx="7632721" cy="324000"/>
          </a:xfrm>
          <a:prstGeom prst="roundRect">
            <a:avLst/>
          </a:prstGeom>
          <a:solidFill>
            <a:srgbClr val="FF999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Zone for TTS 1</a:t>
            </a:r>
          </a:p>
        </p:txBody>
      </p:sp>
      <p:sp>
        <p:nvSpPr>
          <p:cNvPr id="95" name="Rechteck: abgerundete Ecken 55">
            <a:extLst>
              <a:ext uri="{FF2B5EF4-FFF2-40B4-BE49-F238E27FC236}">
                <a16:creationId xmlns:a16="http://schemas.microsoft.com/office/drawing/2014/main" id="{5CE30153-AB0E-F1C9-C5C1-979144BB394D}"/>
              </a:ext>
            </a:extLst>
          </p:cNvPr>
          <p:cNvSpPr/>
          <p:nvPr/>
        </p:nvSpPr>
        <p:spPr>
          <a:xfrm>
            <a:off x="3431703" y="4581164"/>
            <a:ext cx="7632721" cy="324000"/>
          </a:xfrm>
          <a:prstGeom prst="roundRect">
            <a:avLst/>
          </a:prstGeom>
          <a:solidFill>
            <a:srgbClr val="FF999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Zone for TTS 2</a:t>
            </a:r>
          </a:p>
        </p:txBody>
      </p:sp>
    </p:spTree>
    <p:extLst>
      <p:ext uri="{BB962C8B-B14F-4D97-AF65-F5344CB8AC3E}">
        <p14:creationId xmlns:p14="http://schemas.microsoft.com/office/powerpoint/2010/main" val="3417578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94" grpId="0" animBg="1"/>
      <p:bldP spid="95" grpId="0" animBg="1"/>
    </p:bldLst>
  </p:timing>
</p:sld>
</file>

<file path=ppt/theme/theme1.xml><?xml version="1.0" encoding="utf-8"?>
<a:theme xmlns:a="http://schemas.openxmlformats.org/drawingml/2006/main" name="FT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19f549-6f27-4694-a30d-260de2a5f2db">
      <UserInfo>
        <DisplayName>Roeschli Alfred (I-IH-ROT-ZUE-SAI2)</DisplayName>
        <AccountId>23</AccountId>
        <AccountType/>
      </UserInfo>
      <UserInfo>
        <DisplayName>Huber Raphael (IT-PTR-CEN2-SENG2 /A)</DisplayName>
        <AccountId>17</AccountId>
        <AccountType/>
      </UserInfo>
      <UserInfo>
        <DisplayName>Soldini Matteo (I-NAT-IAD-FTE)</DisplayName>
        <AccountId>16</AccountId>
        <AccountType/>
      </UserInfo>
      <UserInfo>
        <DisplayName>Wileczelek Oliver (I-AEP-SAZ-KCS-REW)</DisplayName>
        <AccountId>95</AccountId>
        <AccountType/>
      </UserInfo>
      <UserInfo>
        <DisplayName>Jeder</DisplayName>
        <AccountId>13</AccountId>
        <AccountType/>
      </UserInfo>
      <UserInfo>
        <DisplayName>Aeschlimann Michaël (I-VU-RWT-BI-SAT1)</DisplayName>
        <AccountId>279</AccountId>
        <AccountType/>
      </UserInfo>
      <UserInfo>
        <DisplayName>von Arx André (I-EN-DAE-TAME)</DisplayName>
        <AccountId>40</AccountId>
        <AccountType/>
      </UserInfo>
      <UserInfo>
        <DisplayName>Bouman Peter (I-NAT-IAD-FTE - Extern)</DisplayName>
        <AccountId>563</AccountId>
        <AccountType/>
      </UserInfo>
      <UserInfo>
        <DisplayName>Carek Sebastián (I-NAT-IAD-FTE)</DisplayName>
        <AccountId>543</AccountId>
        <AccountType/>
      </UserInfo>
      <UserInfo>
        <DisplayName>Del Giudice Lukas (I-NAT-IAD-FTE)</DisplayName>
        <AccountId>902</AccountId>
        <AccountType/>
      </UserInfo>
      <UserInfo>
        <DisplayName>Naundorf Sebastian (I-NAT-IAD-FTE - Extern)</DisplayName>
        <AccountId>28</AccountId>
        <AccountType/>
      </UserInfo>
    </SharedWithUsers>
    <_dlc_DocId xmlns="db19f549-6f27-4694-a30d-260de2a5f2db">5DYZ7CVXXF7U-369583262-10957</_dlc_DocId>
    <_dlc_DocIdUrl xmlns="db19f549-6f27-4694-a30d-260de2a5f2db">
      <Url>https://sbb.sharepoint.com/sites/fte-meetings-2020/_layouts/15/DocIdRedir.aspx?ID=5DYZ7CVXXF7U-369583262-10957</Url>
      <Description>5DYZ7CVXXF7U-369583262-10957</Description>
    </_dlc_DocIdUrl>
    <lcf76f155ced4ddcb4097134ff3c332f xmlns="08c6d849-1a9a-4ebe-8f4b-86dae12584a2">
      <Terms xmlns="http://schemas.microsoft.com/office/infopath/2007/PartnerControls"/>
    </lcf76f155ced4ddcb4097134ff3c332f>
    <TaxCatchAll xmlns="db19f549-6f27-4694-a30d-260de2a5f2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4BA908D8AD5F49B67AC3B8E70E6B28" ma:contentTypeVersion="19" ma:contentTypeDescription="Ein neues Dokument erstellen." ma:contentTypeScope="" ma:versionID="7d489c69e8dff46b5a6f572f0af12b9c">
  <xsd:schema xmlns:xsd="http://www.w3.org/2001/XMLSchema" xmlns:xs="http://www.w3.org/2001/XMLSchema" xmlns:p="http://schemas.microsoft.com/office/2006/metadata/properties" xmlns:ns2="db19f549-6f27-4694-a30d-260de2a5f2db" xmlns:ns3="08c6d849-1a9a-4ebe-8f4b-86dae12584a2" targetNamespace="http://schemas.microsoft.com/office/2006/metadata/properties" ma:root="true" ma:fieldsID="78fe8581c35f72e5e5141a6f0fc49983" ns2:_="" ns3:_="">
    <xsd:import namespace="db19f549-6f27-4694-a30d-260de2a5f2db"/>
    <xsd:import namespace="08c6d849-1a9a-4ebe-8f4b-86dae12584a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9f549-6f27-4694-a30d-260de2a5f2d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00ae8ca-5740-431d-9c78-100e8eec3613}" ma:internalName="TaxCatchAll" ma:showField="CatchAllData" ma:web="db19f549-6f27-4694-a30d-260de2a5f2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6d849-1a9a-4ebe-8f4b-86dae1258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2e7e7b05-955d-4ec1-8c45-691041b8b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D98641A-5B86-49DD-B789-227CD70F2B36}">
  <ds:schemaRefs>
    <ds:schemaRef ds:uri="08c6d849-1a9a-4ebe-8f4b-86dae12584a2"/>
    <ds:schemaRef ds:uri="db19f549-6f27-4694-a30d-260de2a5f2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EF15EA-6225-4594-BC80-8C043ADB5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9f549-6f27-4694-a30d-260de2a5f2db"/>
    <ds:schemaRef ds:uri="08c6d849-1a9a-4ebe-8f4b-86dae1258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0D9781-B68F-4E4F-8A0D-537854B057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62A2A7-E614-4489-B97D-286F4E46210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Breedbeeld</PresentationFormat>
  <Paragraphs>291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Arial</vt:lpstr>
      <vt:lpstr>Bahnschrift</vt:lpstr>
      <vt:lpstr>Calibri</vt:lpstr>
      <vt:lpstr>FTE Office</vt:lpstr>
      <vt:lpstr>Temporary Capacity Restrictions:  Improved approach</vt:lpstr>
      <vt:lpstr>Why did RNE and FTE study an alternative TCR approach?</vt:lpstr>
      <vt:lpstr>TCRs in the Advanced Capacity Planning Phase Current selection leads to wrong TCRs in ACP </vt:lpstr>
      <vt:lpstr>TCRs in the Advanced Capacity Planning Phase Using practical criteria leads to more useful selection of TCRs</vt:lpstr>
      <vt:lpstr>TCRs in the Advanced Capacity Planning Phase Proposed Approach</vt:lpstr>
      <vt:lpstr>TCRs in the Running TimeTable Phase Current approach results in much re-work</vt:lpstr>
      <vt:lpstr>TCRs in the Running TimeTable Phase More import: the offer to the customer is very unattractive</vt:lpstr>
      <vt:lpstr>TCRs in the Running TimeTable Phase Proposed solution approach: Timetable Slices</vt:lpstr>
      <vt:lpstr>TCRs in the Running TimeTable Phase Introducing a Frozen Zone stabilises the developed solutions</vt:lpstr>
      <vt:lpstr>The proposed solution approach brings advantages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2) Status EU Law Revision</dc:title>
  <dc:creator>Bouman Peter (I-NAT-IAD-FTE - Extern)</dc:creator>
  <cp:lastModifiedBy>Bouman, Peter PA</cp:lastModifiedBy>
  <cp:revision>2</cp:revision>
  <cp:lastPrinted>2025-05-01T07:39:58Z</cp:lastPrinted>
  <dcterms:created xsi:type="dcterms:W3CDTF">2022-09-05T13:52:36Z</dcterms:created>
  <dcterms:modified xsi:type="dcterms:W3CDTF">2025-05-09T08:07:02Z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mpVertraulichkeit">
    <vt:lpwstr/>
  </property>
  <property fmtid="{D5CDD505-2E9C-101B-9397-08002B2CF9AE}" pid="3" name="TmpStatus">
    <vt:lpwstr>5DYZ7CVXXF7U-369583262-10957</vt:lpwstr>
  </property>
  <property fmtid="{D5CDD505-2E9C-101B-9397-08002B2CF9AE}" pid="4" name="ContentTypeId">
    <vt:lpwstr>0x010100514BA908D8AD5F49B67AC3B8E70E6B28</vt:lpwstr>
  </property>
  <property fmtid="{D5CDD505-2E9C-101B-9397-08002B2CF9AE}" pid="5" name="MediaServiceImageTags">
    <vt:lpwstr/>
  </property>
  <property fmtid="{D5CDD505-2E9C-101B-9397-08002B2CF9AE}" pid="6" name="_dlc_DocIdItemGuid">
    <vt:lpwstr>59b04aa5-de34-4b1d-bc2c-44613fbb53be</vt:lpwstr>
  </property>
  <property fmtid="{D5CDD505-2E9C-101B-9397-08002B2CF9AE}" pid="7" name="MSIP_Label_5b28fa48-f8f5-4097-958e-8c313097ebd1_Enabled">
    <vt:lpwstr>true</vt:lpwstr>
  </property>
  <property fmtid="{D5CDD505-2E9C-101B-9397-08002B2CF9AE}" pid="8" name="MSIP_Label_5b28fa48-f8f5-4097-958e-8c313097ebd1_SetDate">
    <vt:lpwstr>2025-05-09T06:51:15Z</vt:lpwstr>
  </property>
  <property fmtid="{D5CDD505-2E9C-101B-9397-08002B2CF9AE}" pid="9" name="MSIP_Label_5b28fa48-f8f5-4097-958e-8c313097ebd1_Method">
    <vt:lpwstr>Privileged</vt:lpwstr>
  </property>
  <property fmtid="{D5CDD505-2E9C-101B-9397-08002B2CF9AE}" pid="10" name="MSIP_Label_5b28fa48-f8f5-4097-958e-8c313097ebd1_Name">
    <vt:lpwstr>5b28fa48-f8f5-4097-958e-8c313097ebd1</vt:lpwstr>
  </property>
  <property fmtid="{D5CDD505-2E9C-101B-9397-08002B2CF9AE}" pid="11" name="MSIP_Label_5b28fa48-f8f5-4097-958e-8c313097ebd1_SiteId">
    <vt:lpwstr>64458159-0d9a-4d84-966f-1a13c0ac7a34</vt:lpwstr>
  </property>
  <property fmtid="{D5CDD505-2E9C-101B-9397-08002B2CF9AE}" pid="12" name="MSIP_Label_5b28fa48-f8f5-4097-958e-8c313097ebd1_ActionId">
    <vt:lpwstr>6f0375a7-d082-49eb-9f85-1d23609bf053</vt:lpwstr>
  </property>
  <property fmtid="{D5CDD505-2E9C-101B-9397-08002B2CF9AE}" pid="13" name="MSIP_Label_5b28fa48-f8f5-4097-958e-8c313097ebd1_ContentBits">
    <vt:lpwstr>0</vt:lpwstr>
  </property>
  <property fmtid="{D5CDD505-2E9C-101B-9397-08002B2CF9AE}" pid="14" name="MSIP_Label_5b28fa48-f8f5-4097-958e-8c313097ebd1_Tag">
    <vt:lpwstr>10, 0, 1, 1</vt:lpwstr>
  </property>
</Properties>
</file>